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8"/>
  </p:notesMasterIdLst>
  <p:handoutMasterIdLst>
    <p:handoutMasterId r:id="rId29"/>
  </p:handoutMasterIdLst>
  <p:sldIdLst>
    <p:sldId id="278" r:id="rId5"/>
    <p:sldId id="282" r:id="rId6"/>
    <p:sldId id="271" r:id="rId7"/>
    <p:sldId id="284" r:id="rId8"/>
    <p:sldId id="295" r:id="rId9"/>
    <p:sldId id="306" r:id="rId10"/>
    <p:sldId id="313" r:id="rId11"/>
    <p:sldId id="312" r:id="rId12"/>
    <p:sldId id="297" r:id="rId13"/>
    <p:sldId id="285" r:id="rId14"/>
    <p:sldId id="301" r:id="rId15"/>
    <p:sldId id="302" r:id="rId16"/>
    <p:sldId id="303" r:id="rId17"/>
    <p:sldId id="298" r:id="rId18"/>
    <p:sldId id="307" r:id="rId19"/>
    <p:sldId id="309" r:id="rId20"/>
    <p:sldId id="308" r:id="rId21"/>
    <p:sldId id="310" r:id="rId22"/>
    <p:sldId id="299" r:id="rId23"/>
    <p:sldId id="315" r:id="rId24"/>
    <p:sldId id="314" r:id="rId25"/>
    <p:sldId id="316" r:id="rId26"/>
    <p:sldId id="292" r:id="rId27"/>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7B74"/>
    <a:srgbClr val="403B64"/>
    <a:srgbClr val="386E6B"/>
    <a:srgbClr val="3F39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54D545-ECBF-4046-A137-7638475AA6B1}" v="193" dt="2024-05-14T20:47:31.411"/>
    <p1510:client id="{D48E460F-FEAE-9479-0E50-19847E98E77C}" v="732" dt="2024-05-14T20:39:33.578"/>
    <p1510:client id="{EF287612-2394-B652-927E-A40C4DA59668}" v="2" dt="2024-05-14T18:20:54.469"/>
    <p1510:client id="{F84A6F4C-B5C1-B302-F31E-60F170B724DB}" v="894" dt="2024-05-14T20:00:16.684"/>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251525F-CA02-45B6-8BE5-17305369F782}" type="datetime1">
              <a:rPr lang="es-ES" smtClean="0"/>
              <a:t>14/05/2024</a:t>
            </a:fld>
            <a:endParaRPr lang="es-ES"/>
          </a:p>
        </p:txBody>
      </p:sp>
      <p:sp>
        <p:nvSpPr>
          <p:cNvPr id="4" name="Marcador de pie de página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número de diapositiva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CFA70580-B89C-4157-871D-6B9318EE5F58}" type="slidenum">
              <a:rPr lang="es-ES" smtClean="0"/>
              <a:t>‹N°›</a:t>
            </a:fld>
            <a:endParaRPr lang="es-ES"/>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BFF449C-E3E0-45CA-8FC8-EE3F6E0B8129}" type="datetime1">
              <a:rPr lang="es-ES" smtClean="0"/>
              <a:t>14/05/2024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7AF00E9-A49D-4007-B3B9-A3783809E505}" type="slidenum">
              <a:rPr lang="es-ES" smtClean="0"/>
              <a:t>‹N°›</a:t>
            </a:fld>
            <a:endParaRPr lang="es-ES"/>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a:t>
            </a:fld>
            <a:endParaRPr lang="es-ES"/>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10</a:t>
            </a:fld>
            <a:endParaRPr lang="es-ES"/>
          </a:p>
        </p:txBody>
      </p:sp>
    </p:spTree>
    <p:extLst>
      <p:ext uri="{BB962C8B-B14F-4D97-AF65-F5344CB8AC3E}">
        <p14:creationId xmlns:p14="http://schemas.microsoft.com/office/powerpoint/2010/main" val="433056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11</a:t>
            </a:fld>
            <a:endParaRPr lang="es-ES"/>
          </a:p>
        </p:txBody>
      </p:sp>
    </p:spTree>
    <p:extLst>
      <p:ext uri="{BB962C8B-B14F-4D97-AF65-F5344CB8AC3E}">
        <p14:creationId xmlns:p14="http://schemas.microsoft.com/office/powerpoint/2010/main" val="61050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12</a:t>
            </a:fld>
            <a:endParaRPr lang="es-ES"/>
          </a:p>
        </p:txBody>
      </p:sp>
    </p:spTree>
    <p:extLst>
      <p:ext uri="{BB962C8B-B14F-4D97-AF65-F5344CB8AC3E}">
        <p14:creationId xmlns:p14="http://schemas.microsoft.com/office/powerpoint/2010/main" val="933552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13</a:t>
            </a:fld>
            <a:endParaRPr lang="es-ES"/>
          </a:p>
        </p:txBody>
      </p:sp>
    </p:spTree>
    <p:extLst>
      <p:ext uri="{BB962C8B-B14F-4D97-AF65-F5344CB8AC3E}">
        <p14:creationId xmlns:p14="http://schemas.microsoft.com/office/powerpoint/2010/main" val="3683684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14</a:t>
            </a:fld>
            <a:endParaRPr lang="es-ES"/>
          </a:p>
        </p:txBody>
      </p:sp>
    </p:spTree>
    <p:extLst>
      <p:ext uri="{BB962C8B-B14F-4D97-AF65-F5344CB8AC3E}">
        <p14:creationId xmlns:p14="http://schemas.microsoft.com/office/powerpoint/2010/main" val="2533949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15</a:t>
            </a:fld>
            <a:endParaRPr lang="es-ES"/>
          </a:p>
        </p:txBody>
      </p:sp>
    </p:spTree>
    <p:extLst>
      <p:ext uri="{BB962C8B-B14F-4D97-AF65-F5344CB8AC3E}">
        <p14:creationId xmlns:p14="http://schemas.microsoft.com/office/powerpoint/2010/main" val="216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16</a:t>
            </a:fld>
            <a:endParaRPr lang="es-ES"/>
          </a:p>
        </p:txBody>
      </p:sp>
    </p:spTree>
    <p:extLst>
      <p:ext uri="{BB962C8B-B14F-4D97-AF65-F5344CB8AC3E}">
        <p14:creationId xmlns:p14="http://schemas.microsoft.com/office/powerpoint/2010/main" val="3186969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17</a:t>
            </a:fld>
            <a:endParaRPr lang="es-ES"/>
          </a:p>
        </p:txBody>
      </p:sp>
    </p:spTree>
    <p:extLst>
      <p:ext uri="{BB962C8B-B14F-4D97-AF65-F5344CB8AC3E}">
        <p14:creationId xmlns:p14="http://schemas.microsoft.com/office/powerpoint/2010/main" val="2027077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18</a:t>
            </a:fld>
            <a:endParaRPr lang="es-ES"/>
          </a:p>
        </p:txBody>
      </p:sp>
    </p:spTree>
    <p:extLst>
      <p:ext uri="{BB962C8B-B14F-4D97-AF65-F5344CB8AC3E}">
        <p14:creationId xmlns:p14="http://schemas.microsoft.com/office/powerpoint/2010/main" val="137855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19</a:t>
            </a:fld>
            <a:endParaRPr lang="es-ES"/>
          </a:p>
        </p:txBody>
      </p:sp>
    </p:spTree>
    <p:extLst>
      <p:ext uri="{BB962C8B-B14F-4D97-AF65-F5344CB8AC3E}">
        <p14:creationId xmlns:p14="http://schemas.microsoft.com/office/powerpoint/2010/main" val="243239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2</a:t>
            </a:fld>
            <a:endParaRPr lang="es-ES"/>
          </a:p>
        </p:txBody>
      </p:sp>
    </p:spTree>
    <p:extLst>
      <p:ext uri="{BB962C8B-B14F-4D97-AF65-F5344CB8AC3E}">
        <p14:creationId xmlns:p14="http://schemas.microsoft.com/office/powerpoint/2010/main" val="560649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20</a:t>
            </a:fld>
            <a:endParaRPr lang="es-ES"/>
          </a:p>
        </p:txBody>
      </p:sp>
    </p:spTree>
    <p:extLst>
      <p:ext uri="{BB962C8B-B14F-4D97-AF65-F5344CB8AC3E}">
        <p14:creationId xmlns:p14="http://schemas.microsoft.com/office/powerpoint/2010/main" val="291073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21</a:t>
            </a:fld>
            <a:endParaRPr lang="es-ES"/>
          </a:p>
        </p:txBody>
      </p:sp>
    </p:spTree>
    <p:extLst>
      <p:ext uri="{BB962C8B-B14F-4D97-AF65-F5344CB8AC3E}">
        <p14:creationId xmlns:p14="http://schemas.microsoft.com/office/powerpoint/2010/main" val="3921158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22</a:t>
            </a:fld>
            <a:endParaRPr lang="es-ES"/>
          </a:p>
        </p:txBody>
      </p:sp>
    </p:spTree>
    <p:extLst>
      <p:ext uri="{BB962C8B-B14F-4D97-AF65-F5344CB8AC3E}">
        <p14:creationId xmlns:p14="http://schemas.microsoft.com/office/powerpoint/2010/main" val="185329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23</a:t>
            </a:fld>
            <a:endParaRPr lang="es-ES"/>
          </a:p>
        </p:txBody>
      </p:sp>
    </p:spTree>
    <p:extLst>
      <p:ext uri="{BB962C8B-B14F-4D97-AF65-F5344CB8AC3E}">
        <p14:creationId xmlns:p14="http://schemas.microsoft.com/office/powerpoint/2010/main" val="104969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3</a:t>
            </a:fld>
            <a:endParaRPr lang="es-ES"/>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4</a:t>
            </a:fld>
            <a:endParaRPr lang="es-ES"/>
          </a:p>
        </p:txBody>
      </p:sp>
    </p:spTree>
    <p:extLst>
      <p:ext uri="{BB962C8B-B14F-4D97-AF65-F5344CB8AC3E}">
        <p14:creationId xmlns:p14="http://schemas.microsoft.com/office/powerpoint/2010/main" val="386789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5</a:t>
            </a:fld>
            <a:endParaRPr lang="es-ES"/>
          </a:p>
        </p:txBody>
      </p:sp>
    </p:spTree>
    <p:extLst>
      <p:ext uri="{BB962C8B-B14F-4D97-AF65-F5344CB8AC3E}">
        <p14:creationId xmlns:p14="http://schemas.microsoft.com/office/powerpoint/2010/main" val="2063167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6</a:t>
            </a:fld>
            <a:endParaRPr lang="es-ES"/>
          </a:p>
        </p:txBody>
      </p:sp>
    </p:spTree>
    <p:extLst>
      <p:ext uri="{BB962C8B-B14F-4D97-AF65-F5344CB8AC3E}">
        <p14:creationId xmlns:p14="http://schemas.microsoft.com/office/powerpoint/2010/main" val="2536334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7</a:t>
            </a:fld>
            <a:endParaRPr lang="es-ES"/>
          </a:p>
        </p:txBody>
      </p:sp>
    </p:spTree>
    <p:extLst>
      <p:ext uri="{BB962C8B-B14F-4D97-AF65-F5344CB8AC3E}">
        <p14:creationId xmlns:p14="http://schemas.microsoft.com/office/powerpoint/2010/main" val="1094955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8</a:t>
            </a:fld>
            <a:endParaRPr lang="es-ES"/>
          </a:p>
        </p:txBody>
      </p:sp>
    </p:spTree>
    <p:extLst>
      <p:ext uri="{BB962C8B-B14F-4D97-AF65-F5344CB8AC3E}">
        <p14:creationId xmlns:p14="http://schemas.microsoft.com/office/powerpoint/2010/main" val="55471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E7AF00E9-A49D-4007-B3B9-A3783809E505}" type="slidenum">
              <a:rPr lang="es-ES" smtClean="0"/>
              <a:t>9</a:t>
            </a:fld>
            <a:endParaRPr lang="es-ES"/>
          </a:p>
        </p:txBody>
      </p:sp>
    </p:spTree>
    <p:extLst>
      <p:ext uri="{BB962C8B-B14F-4D97-AF65-F5344CB8AC3E}">
        <p14:creationId xmlns:p14="http://schemas.microsoft.com/office/powerpoint/2010/main" val="874414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s-ES" dirty="0"/>
            </a:lvl1pPr>
          </a:lstStyle>
          <a:p>
            <a:pPr lvl="0" rtl="0">
              <a:lnSpc>
                <a:spcPct val="100000"/>
              </a:lnSpc>
            </a:pPr>
            <a:r>
              <a:rPr lang="es-ES"/>
              <a:t>Haga clic para agregar un título</a:t>
            </a:r>
          </a:p>
        </p:txBody>
      </p:sp>
      <p:sp>
        <p:nvSpPr>
          <p:cNvPr id="9" name="Marcador de posición de imagen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rtlCol="0">
            <a:normAutofit/>
          </a:bodyPr>
          <a:lstStyle>
            <a:lvl1pPr marL="0" indent="0" algn="ctr">
              <a:buNone/>
              <a:defRPr lang="es-ES" sz="2000"/>
            </a:lvl1pPr>
          </a:lstStyle>
          <a:p>
            <a:pPr rtl="0"/>
            <a:r>
              <a:rPr lang="es-ES"/>
              <a:t>Haga clic en el icono para insertar una imagen</a:t>
            </a:r>
          </a:p>
        </p:txBody>
      </p:sp>
    </p:spTree>
    <p:extLst>
      <p:ext uri="{BB962C8B-B14F-4D97-AF65-F5344CB8AC3E}">
        <p14:creationId xmlns:p14="http://schemas.microsoft.com/office/powerpoint/2010/main" val="2868207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77394-0A20-4CF6-9066-CFC2C1C9D30F}"/>
              </a:ext>
            </a:extLst>
          </p:cNvPr>
          <p:cNvSpPr>
            <a:spLocks noGrp="1"/>
          </p:cNvSpPr>
          <p:nvPr>
            <p:ph type="ctrTitle" hasCustomPrompt="1"/>
          </p:nvPr>
        </p:nvSpPr>
        <p:spPr>
          <a:xfrm>
            <a:off x="3359149" y="389840"/>
            <a:ext cx="8281987" cy="2954655"/>
          </a:xfrm>
        </p:spPr>
        <p:txBody>
          <a:bodyPr rtlCol="0" anchor="t" anchorCtr="0">
            <a:normAutofit/>
          </a:bodyPr>
          <a:lstStyle>
            <a:lvl1pPr algn="l">
              <a:lnSpc>
                <a:spcPct val="100000"/>
              </a:lnSpc>
              <a:defRPr lang="es-ES" sz="6400"/>
            </a:lvl1pPr>
          </a:lstStyle>
          <a:p>
            <a:pPr rtl="0"/>
            <a:r>
              <a:rPr lang="es-ES"/>
              <a:t>Haga clic para agregar un título</a:t>
            </a:r>
          </a:p>
        </p:txBody>
      </p:sp>
      <p:sp>
        <p:nvSpPr>
          <p:cNvPr id="3" name="Subtítulo 2">
            <a:extLst>
              <a:ext uri="{FF2B5EF4-FFF2-40B4-BE49-F238E27FC236}">
                <a16:creationId xmlns:a16="http://schemas.microsoft.com/office/drawing/2014/main" id="{3F10971F-8922-4B23-9C80-0643D7E35026}"/>
              </a:ext>
            </a:extLst>
          </p:cNvPr>
          <p:cNvSpPr>
            <a:spLocks noGrp="1"/>
          </p:cNvSpPr>
          <p:nvPr>
            <p:ph type="subTitle" idx="1" hasCustomPrompt="1"/>
          </p:nvPr>
        </p:nvSpPr>
        <p:spPr>
          <a:xfrm>
            <a:off x="3359149" y="3536951"/>
            <a:ext cx="8281989" cy="2555874"/>
          </a:xfrm>
        </p:spPr>
        <p:txBody>
          <a:bodyPr rtlCol="0">
            <a:normAutofit/>
          </a:bodyPr>
          <a:lstStyle>
            <a:lvl1pPr marL="0" indent="0" algn="l">
              <a:lnSpc>
                <a:spcPct val="100000"/>
              </a:lnSpc>
              <a:buNone/>
              <a:defRPr lang="es-ES" sz="2400">
                <a:solidFill>
                  <a:schemeClr val="tx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a:t>Haga clic para agregar un subtítulo </a:t>
            </a:r>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‹N°›</a:t>
            </a:fld>
            <a:endParaRPr lang="es-ES"/>
          </a:p>
        </p:txBody>
      </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29952" y="4524379"/>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Tree>
    <p:extLst>
      <p:ext uri="{BB962C8B-B14F-4D97-AF65-F5344CB8AC3E}">
        <p14:creationId xmlns:p14="http://schemas.microsoft.com/office/powerpoint/2010/main" val="34123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3" name="Grupo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orma libre: Forma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sp>
          <p:nvSpPr>
            <p:cNvPr id="25" name="Elipse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6" name="Elipse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7" name="Forma libre: Forma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grpSp>
      <p:sp>
        <p:nvSpPr>
          <p:cNvPr id="20" name="Título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rtlCol="0" anchor="b">
            <a:normAutofit/>
          </a:bodyPr>
          <a:lstStyle>
            <a:lvl1pPr>
              <a:defRPr lang="es-ES" sz="4000"/>
            </a:lvl1pPr>
          </a:lstStyle>
          <a:p>
            <a:pPr rtl="0"/>
            <a:r>
              <a:rPr lang="es-ES"/>
              <a:t>Haga clic para agregar un título</a:t>
            </a:r>
          </a:p>
        </p:txBody>
      </p:sp>
      <p:sp>
        <p:nvSpPr>
          <p:cNvPr id="22" name="Marcador de contenido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rtlCol="0">
            <a:normAutofit/>
          </a:bodyPr>
          <a:lstStyle>
            <a:lvl1pPr marL="0" indent="0">
              <a:buNone/>
              <a:defRPr lang="es-ES" sz="1800">
                <a:solidFill>
                  <a:schemeClr val="tx1"/>
                </a:solidFill>
              </a:defRPr>
            </a:lvl1pPr>
            <a:lvl2pPr>
              <a:defRPr lang="es-ES" sz="1200">
                <a:solidFill>
                  <a:schemeClr val="tx1"/>
                </a:solidFill>
              </a:defRPr>
            </a:lvl2pPr>
            <a:lvl3pPr>
              <a:defRPr lang="es-ES" sz="1200">
                <a:solidFill>
                  <a:schemeClr val="tx1"/>
                </a:solidFill>
              </a:defRPr>
            </a:lvl3pPr>
            <a:lvl4pPr>
              <a:defRPr lang="es-ES" sz="1200">
                <a:solidFill>
                  <a:schemeClr val="tx1"/>
                </a:solidFill>
              </a:defRPr>
            </a:lvl4pPr>
            <a:lvl5pPr>
              <a:defRPr lang="es-ES" sz="12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lstStyle>
            <a:defPPr>
              <a:defRPr lang="es-ES"/>
            </a:defPPr>
          </a:lstStyle>
          <a:p>
            <a:pPr rtl="0"/>
            <a:r>
              <a:rPr lang="es-ES"/>
              <a:t>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lstStyle>
            <a:defPPr>
              <a:defRPr lang="es-ES"/>
            </a:defPPr>
          </a:lstStyle>
          <a:p>
            <a:pPr rtl="0"/>
            <a:endParaRPr lang="es-ES"/>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‹N°›</a:t>
            </a:fld>
            <a:endParaRPr lang="es-ES"/>
          </a:p>
        </p:txBody>
      </p:sp>
      <p:grpSp>
        <p:nvGrpSpPr>
          <p:cNvPr id="5" name="Grupo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orma libre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7" name="Forma libre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8" name="Forma libre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11" name="Elipse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nvGrpSpPr>
          <p:cNvPr id="12" name="Grupo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orma libre: Forma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ES"/>
              </a:defPPr>
            </a:lstStyle>
            <a:p>
              <a:pPr algn="ctr" rtl="0"/>
              <a:endParaRPr lang="es-ES"/>
            </a:p>
          </p:txBody>
        </p:sp>
        <p:grpSp>
          <p:nvGrpSpPr>
            <p:cNvPr id="14" name="Grupo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orma libre: Forma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ES"/>
                </a:defPPr>
              </a:lstStyle>
              <a:p>
                <a:pPr algn="ctr" rtl="0"/>
                <a:endParaRPr lang="es-ES"/>
              </a:p>
            </p:txBody>
          </p:sp>
          <p:sp>
            <p:nvSpPr>
              <p:cNvPr id="16" name="Elipse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grpSp>
      <p:grpSp>
        <p:nvGrpSpPr>
          <p:cNvPr id="17" name="Grupo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orma libre: Forma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9" name="Elipse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Tree>
    <p:extLst>
      <p:ext uri="{BB962C8B-B14F-4D97-AF65-F5344CB8AC3E}">
        <p14:creationId xmlns:p14="http://schemas.microsoft.com/office/powerpoint/2010/main" val="3858332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ítulo de sección">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rtlCol="0" anchor="ctr">
            <a:noAutofit/>
          </a:bodyPr>
          <a:lstStyle>
            <a:lvl1pPr algn="l">
              <a:defRPr lang="es-ES" sz="5400"/>
            </a:lvl1pPr>
          </a:lstStyle>
          <a:p>
            <a:pPr rtl="0"/>
            <a:r>
              <a:rPr lang="es-ES"/>
              <a:t>Haga clic para agregar un título</a:t>
            </a:r>
          </a:p>
        </p:txBody>
      </p:sp>
      <p:sp>
        <p:nvSpPr>
          <p:cNvPr id="8" name="Marcador de posición de imagen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rtlCol="0">
            <a:noAutofit/>
          </a:bodyPr>
          <a:lstStyle>
            <a:lvl1pPr marL="0" indent="0" algn="ctr">
              <a:buNone/>
              <a:defRPr lang="es-ES" sz="2000"/>
            </a:lvl1pPr>
          </a:lstStyle>
          <a:p>
            <a:pPr rtl="0"/>
            <a:r>
              <a:rPr lang="es-ES"/>
              <a:t>Haga clic en el icono para insertar una imagen</a:t>
            </a:r>
          </a:p>
        </p:txBody>
      </p:sp>
      <p:sp>
        <p:nvSpPr>
          <p:cNvPr id="7" name="Elipse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a:t>
            </a:fld>
            <a:endParaRPr lang="es-ES"/>
          </a:p>
        </p:txBody>
      </p:sp>
    </p:spTree>
    <p:extLst>
      <p:ext uri="{BB962C8B-B14F-4D97-AF65-F5344CB8AC3E}">
        <p14:creationId xmlns:p14="http://schemas.microsoft.com/office/powerpoint/2010/main" val="372899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contenido 1">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orma libre: Forma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ES"/>
              </a:defPPr>
            </a:lstStyle>
            <a:p>
              <a:pPr algn="ctr" rtl="0"/>
              <a:endParaRPr lang="es-ES"/>
            </a:p>
          </p:txBody>
        </p:sp>
        <p:grpSp>
          <p:nvGrpSpPr>
            <p:cNvPr id="9" name="Grupo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orma libre: Forma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ES"/>
                </a:defPPr>
              </a:lstStyle>
              <a:p>
                <a:pPr algn="ctr" rtl="0"/>
                <a:endParaRPr lang="es-ES"/>
              </a:p>
            </p:txBody>
          </p:sp>
          <p:sp>
            <p:nvSpPr>
              <p:cNvPr id="11" name="Elipse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grpSp>
      <p:grpSp>
        <p:nvGrpSpPr>
          <p:cNvPr id="19" name="Grupo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orma libre: Forma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1" name="Elipse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grpSp>
        <p:nvGrpSpPr>
          <p:cNvPr id="12" name="Grupo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grpSp>
      <p:sp>
        <p:nvSpPr>
          <p:cNvPr id="2" name="Título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s-ES" sz="4000" dirty="0"/>
            </a:lvl1pPr>
          </a:lstStyle>
          <a:p>
            <a:pPr lvl="0" rtl="0">
              <a:lnSpc>
                <a:spcPct val="100000"/>
              </a:lnSpc>
            </a:pPr>
            <a:r>
              <a:rPr lang="es-ES"/>
              <a:t>Haga clic para agregar un título</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rtlCol="0">
            <a:normAutofit/>
          </a:bodyPr>
          <a:lstStyle>
            <a:lvl1pPr>
              <a:defRPr lang="es-ES" sz="1800">
                <a:solidFill>
                  <a:schemeClr val="tx1"/>
                </a:solidFill>
              </a:defRPr>
            </a:lvl1pPr>
            <a:lvl2pPr>
              <a:defRPr lang="es-ES" sz="1200">
                <a:solidFill>
                  <a:schemeClr val="tx1"/>
                </a:solidFill>
              </a:defRPr>
            </a:lvl2pPr>
            <a:lvl3pPr>
              <a:defRPr lang="es-ES" sz="1200">
                <a:solidFill>
                  <a:schemeClr val="tx1"/>
                </a:solidFill>
              </a:defRPr>
            </a:lvl3pPr>
            <a:lvl4pPr>
              <a:defRPr lang="es-ES" sz="1200">
                <a:solidFill>
                  <a:schemeClr val="tx1"/>
                </a:solidFill>
              </a:defRPr>
            </a:lvl4pPr>
            <a:lvl5pPr>
              <a:defRPr lang="es-ES" sz="12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‹N°›</a:t>
            </a:fld>
            <a:endParaRPr lang="es-ES"/>
          </a:p>
        </p:txBody>
      </p:sp>
    </p:spTree>
    <p:extLst>
      <p:ext uri="{BB962C8B-B14F-4D97-AF65-F5344CB8AC3E}">
        <p14:creationId xmlns:p14="http://schemas.microsoft.com/office/powerpoint/2010/main" val="660994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ítulo + subtítul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rtlCol="0"/>
          <a:lstStyle>
            <a:lvl1pPr marL="0" indent="0" algn="ctr">
              <a:buNone/>
              <a:defRPr lang="es-ES" sz="2000"/>
            </a:lvl1pPr>
          </a:lstStyle>
          <a:p>
            <a:pPr rtl="0"/>
            <a:r>
              <a:rPr lang="es-ES"/>
              <a:t>Haga clic en el icono para insertar una imagen</a:t>
            </a:r>
          </a:p>
        </p:txBody>
      </p:sp>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rtlCol="0" anchor="b">
            <a:noAutofit/>
          </a:bodyPr>
          <a:lstStyle>
            <a:lvl1pPr algn="ctr">
              <a:defRPr lang="es-ES" sz="54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rtlCol="0">
            <a:noAutofit/>
          </a:bodyPr>
          <a:lstStyle>
            <a:lvl1pPr marL="0" indent="0" algn="ctr">
              <a:buNone/>
              <a:defRPr lang="es-ES" sz="1800">
                <a:solidFill>
                  <a:schemeClr val="tx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a:t>Haga clic para agregar un subtítulo</a:t>
            </a:r>
          </a:p>
        </p:txBody>
      </p:sp>
      <p:sp>
        <p:nvSpPr>
          <p:cNvPr id="4" name="Marcador de fecha 3">
            <a:extLst>
              <a:ext uri="{FF2B5EF4-FFF2-40B4-BE49-F238E27FC236}">
                <a16:creationId xmlns:a16="http://schemas.microsoft.com/office/drawing/2014/main" id="{C0070940-5919-2C95-2278-32E50BF14DD1}"/>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1957D599-49CF-19FE-6D86-C5EDB765F413}"/>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a:t>
            </a:fld>
            <a:endParaRPr lang="es-ES"/>
          </a:p>
        </p:txBody>
      </p:sp>
    </p:spTree>
    <p:extLst>
      <p:ext uri="{BB962C8B-B14F-4D97-AF65-F5344CB8AC3E}">
        <p14:creationId xmlns:p14="http://schemas.microsoft.com/office/powerpoint/2010/main" val="353552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contenidos 1">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nvGrpSpPr>
          <p:cNvPr id="13" name="Grupo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2" name="Título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rtlCol="0">
            <a:normAutofit/>
          </a:bodyPr>
          <a:lstStyle>
            <a:lvl1pPr>
              <a:lnSpc>
                <a:spcPct val="100000"/>
              </a:lnSpc>
              <a:defRPr lang="es-ES" sz="4000"/>
            </a:lvl1pPr>
          </a:lstStyle>
          <a:p>
            <a:pPr rtl="0"/>
            <a:r>
              <a:rPr lang="es-ES"/>
              <a:t>Haga clic para agregar un título</a:t>
            </a:r>
          </a:p>
        </p:txBody>
      </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rtlCol="0">
            <a:normAutofit/>
          </a:bodyPr>
          <a:lstStyle>
            <a:lvl1pPr marL="0" indent="0">
              <a:spcBef>
                <a:spcPts val="1000"/>
              </a:spcBef>
              <a:buNone/>
              <a:defRPr lang="es-ES" sz="1800">
                <a:solidFill>
                  <a:schemeClr val="tx1"/>
                </a:solidFill>
              </a:defRPr>
            </a:lvl1pPr>
            <a:lvl2pPr marL="228600">
              <a:spcBef>
                <a:spcPts val="1000"/>
              </a:spcBef>
              <a:defRPr lang="es-ES" sz="1800">
                <a:solidFill>
                  <a:schemeClr val="tx1"/>
                </a:solidFill>
              </a:defRPr>
            </a:lvl2pPr>
            <a:lvl3pPr marL="411480" indent="-228600">
              <a:spcBef>
                <a:spcPts val="1000"/>
              </a:spcBef>
              <a:defRPr lang="es-ES" sz="1800">
                <a:solidFill>
                  <a:schemeClr val="tx1"/>
                </a:solidFill>
              </a:defRPr>
            </a:lvl3pPr>
            <a:lvl4pPr marL="594360">
              <a:spcBef>
                <a:spcPts val="1000"/>
              </a:spcBef>
              <a:defRPr lang="es-ES" sz="1800">
                <a:solidFill>
                  <a:schemeClr val="tx1"/>
                </a:solidFill>
              </a:defRPr>
            </a:lvl4pPr>
            <a:lvl5pPr marL="777240">
              <a:spcBef>
                <a:spcPts val="1000"/>
              </a:spcBef>
              <a:defRPr lang="es-ES" sz="18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contenido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rtlCol="0">
            <a:normAutofit/>
          </a:bodyPr>
          <a:lstStyle>
            <a:lvl1pPr marL="0" indent="0">
              <a:spcBef>
                <a:spcPts val="1000"/>
              </a:spcBef>
              <a:buNone/>
              <a:defRPr lang="es-ES" sz="1800">
                <a:solidFill>
                  <a:schemeClr val="tx1"/>
                </a:solidFill>
              </a:defRPr>
            </a:lvl1pPr>
            <a:lvl2pPr marL="228600">
              <a:spcBef>
                <a:spcPts val="1000"/>
              </a:spcBef>
              <a:defRPr lang="es-ES" sz="1800">
                <a:solidFill>
                  <a:schemeClr val="tx1"/>
                </a:solidFill>
              </a:defRPr>
            </a:lvl2pPr>
            <a:lvl3pPr marL="411480" indent="-228600">
              <a:spcBef>
                <a:spcPts val="1000"/>
              </a:spcBef>
              <a:defRPr lang="es-ES" sz="1800">
                <a:solidFill>
                  <a:schemeClr val="tx1"/>
                </a:solidFill>
              </a:defRPr>
            </a:lvl3pPr>
            <a:lvl4pPr marL="594360">
              <a:spcBef>
                <a:spcPts val="1000"/>
              </a:spcBef>
              <a:defRPr lang="es-ES" sz="1800">
                <a:solidFill>
                  <a:schemeClr val="tx1"/>
                </a:solidFill>
              </a:defRPr>
            </a:lvl4pPr>
            <a:lvl5pPr marL="777240">
              <a:spcBef>
                <a:spcPts val="1000"/>
              </a:spcBef>
              <a:defRPr lang="es-ES" sz="18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lstStyle>
            <a:defPPr>
              <a:defRPr lang="es-ES"/>
            </a:defPPr>
          </a:lstStyle>
          <a:p>
            <a:pPr rtl="0"/>
            <a:r>
              <a:rPr lang="es-ES"/>
              <a:t>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‹N°›</a:t>
            </a:fld>
            <a:endParaRPr lang="es-ES"/>
          </a:p>
        </p:txBody>
      </p:sp>
    </p:spTree>
    <p:extLst>
      <p:ext uri="{BB962C8B-B14F-4D97-AF65-F5344CB8AC3E}">
        <p14:creationId xmlns:p14="http://schemas.microsoft.com/office/powerpoint/2010/main" val="1806119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ido + imagen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rtlCol="0" anchor="b" anchorCtr="0">
            <a:noAutofit/>
          </a:bodyPr>
          <a:lstStyle>
            <a:lvl1pPr algn="r">
              <a:defRPr lang="es-ES" sz="4000"/>
            </a:lvl1pPr>
          </a:lstStyle>
          <a:p>
            <a:pPr rtl="0"/>
            <a:r>
              <a:rPr lang="es-ES"/>
              <a:t>Haga clic para agregar un título</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rtlCol="0">
            <a:normAutofit/>
          </a:bodyPr>
          <a:lstStyle>
            <a:lvl1pPr marL="0" indent="0" algn="r">
              <a:buNone/>
              <a:defRPr lang="es-ES" sz="1800">
                <a:solidFill>
                  <a:schemeClr val="tx1"/>
                </a:solidFill>
              </a:defRPr>
            </a:lvl1pPr>
            <a:lvl2pPr algn="r">
              <a:defRPr lang="es-ES" sz="1200">
                <a:solidFill>
                  <a:schemeClr val="tx1"/>
                </a:solidFill>
              </a:defRPr>
            </a:lvl2pPr>
            <a:lvl3pPr algn="r">
              <a:defRPr lang="es-ES" sz="1200">
                <a:solidFill>
                  <a:schemeClr val="tx1"/>
                </a:solidFill>
              </a:defRPr>
            </a:lvl3pPr>
            <a:lvl4pPr algn="r">
              <a:defRPr lang="es-ES" sz="1200">
                <a:solidFill>
                  <a:schemeClr val="tx1"/>
                </a:solidFill>
              </a:defRPr>
            </a:lvl4pPr>
            <a:lvl5pPr algn="r">
              <a:defRPr lang="es-ES" sz="12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posición de imagen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rtlCol="0">
            <a:normAutofit/>
          </a:bodyPr>
          <a:lstStyle>
            <a:lvl1pPr marL="0" indent="0" algn="ctr">
              <a:buNone/>
              <a:defRPr lang="es-ES" sz="2000">
                <a:solidFill>
                  <a:schemeClr val="tx1"/>
                </a:solidFill>
              </a:defRPr>
            </a:lvl1pPr>
          </a:lstStyle>
          <a:p>
            <a:pPr rtl="0"/>
            <a:r>
              <a:rPr lang="es-ES"/>
              <a:t>Haga clic en el icono para agregar una imagen</a:t>
            </a:r>
          </a:p>
        </p:txBody>
      </p:sp>
      <p:grpSp>
        <p:nvGrpSpPr>
          <p:cNvPr id="4" name="Grupo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orma libre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0" name="Forma libre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1" name="Forma libre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15" name="Elipse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Tree>
    <p:extLst>
      <p:ext uri="{BB962C8B-B14F-4D97-AF65-F5344CB8AC3E}">
        <p14:creationId xmlns:p14="http://schemas.microsoft.com/office/powerpoint/2010/main" val="2435617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s contenidos">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 name="Título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rtlCol="0">
            <a:normAutofit/>
          </a:bodyPr>
          <a:lstStyle>
            <a:lvl1pPr>
              <a:lnSpc>
                <a:spcPct val="100000"/>
              </a:lnSpc>
              <a:defRPr lang="es-ES" sz="4000"/>
            </a:lvl1pPr>
          </a:lstStyle>
          <a:p>
            <a:pPr rtl="0"/>
            <a:r>
              <a:rPr lang="es-ES"/>
              <a:t>Haga clic para agregar un título</a:t>
            </a:r>
          </a:p>
        </p:txBody>
      </p:sp>
      <p:grpSp>
        <p:nvGrpSpPr>
          <p:cNvPr id="11" name="Grupo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orma libre: Forma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4" name="Elipse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15" name="Forma libre: Forma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nvGrpSpPr>
          <p:cNvPr id="13" name="Grupo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rtlCol="0">
            <a:normAutofit/>
          </a:bodyPr>
          <a:lstStyle>
            <a:lvl1pPr marL="0" indent="0">
              <a:buNone/>
              <a:defRPr lang="es-ES" sz="1800">
                <a:solidFill>
                  <a:schemeClr val="tx1"/>
                </a:solidFill>
              </a:defRPr>
            </a:lvl1pPr>
            <a:lvl2pPr>
              <a:defRPr lang="es-ES" sz="1800">
                <a:solidFill>
                  <a:schemeClr val="tx1"/>
                </a:solidFill>
              </a:defRPr>
            </a:lvl2pPr>
            <a:lvl3pPr>
              <a:defRPr lang="es-ES" sz="1800">
                <a:solidFill>
                  <a:schemeClr val="tx1"/>
                </a:solidFill>
              </a:defRPr>
            </a:lvl3pPr>
            <a:lvl4pPr>
              <a:defRPr lang="es-ES" sz="1800">
                <a:solidFill>
                  <a:schemeClr val="tx1"/>
                </a:solidFill>
              </a:defRPr>
            </a:lvl4pPr>
            <a:lvl5pPr>
              <a:defRPr lang="es-ES" sz="18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6" name="Marcador de contenido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rtlCol="0">
            <a:normAutofit/>
          </a:bodyPr>
          <a:lstStyle>
            <a:lvl1pPr marL="0" indent="0">
              <a:buNone/>
              <a:defRPr lang="es-ES" sz="1800">
                <a:solidFill>
                  <a:schemeClr val="tx1"/>
                </a:solidFill>
              </a:defRPr>
            </a:lvl1pPr>
            <a:lvl2pPr>
              <a:defRPr lang="es-ES" sz="1800">
                <a:solidFill>
                  <a:schemeClr val="tx1"/>
                </a:solidFill>
              </a:defRPr>
            </a:lvl2pPr>
            <a:lvl3pPr>
              <a:defRPr lang="es-ES" sz="1800">
                <a:solidFill>
                  <a:schemeClr val="tx1"/>
                </a:solidFill>
              </a:defRPr>
            </a:lvl3pPr>
            <a:lvl4pPr>
              <a:defRPr lang="es-ES" sz="1800">
                <a:solidFill>
                  <a:schemeClr val="tx1"/>
                </a:solidFill>
              </a:defRPr>
            </a:lvl4pPr>
            <a:lvl5pPr>
              <a:defRPr lang="es-ES" sz="18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lstStyle>
            <a:defPPr>
              <a:defRPr lang="es-ES"/>
            </a:defPPr>
          </a:lstStyle>
          <a:p>
            <a:pPr rtl="0"/>
            <a:r>
              <a:rPr lang="es-ES"/>
              <a:t>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‹N°›</a:t>
            </a:fld>
            <a:endParaRPr lang="es-ES"/>
          </a:p>
        </p:txBody>
      </p:sp>
    </p:spTree>
    <p:extLst>
      <p:ext uri="{BB962C8B-B14F-4D97-AF65-F5344CB8AC3E}">
        <p14:creationId xmlns:p14="http://schemas.microsoft.com/office/powerpoint/2010/main" val="3617165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2" name="Título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s-ES" sz="5400" dirty="0"/>
            </a:lvl1pPr>
          </a:lstStyle>
          <a:p>
            <a:pPr lvl="0" rtl="0">
              <a:lnSpc>
                <a:spcPct val="100000"/>
              </a:lnSpc>
            </a:pPr>
            <a:r>
              <a:rPr lang="es-ES"/>
              <a:t>Haga clic para agregar un título</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rtlCol="0">
            <a:normAutofit/>
          </a:bodyPr>
          <a:lstStyle>
            <a:lvl1pPr marL="0" indent="0">
              <a:spcBef>
                <a:spcPts val="1000"/>
              </a:spcBef>
              <a:buNone/>
              <a:defRPr lang="es-ES" sz="1800">
                <a:solidFill>
                  <a:schemeClr val="tx1"/>
                </a:solidFill>
              </a:defRPr>
            </a:lvl1pPr>
            <a:lvl2pPr marL="457200" indent="0">
              <a:spcBef>
                <a:spcPts val="1000"/>
              </a:spcBef>
              <a:buNone/>
              <a:defRPr lang="es-ES" sz="1200">
                <a:solidFill>
                  <a:schemeClr val="tx1"/>
                </a:solidFill>
              </a:defRPr>
            </a:lvl2pPr>
            <a:lvl3pPr marL="914400" indent="0">
              <a:spcBef>
                <a:spcPts val="1000"/>
              </a:spcBef>
              <a:buNone/>
              <a:defRPr lang="es-ES" sz="1200">
                <a:solidFill>
                  <a:schemeClr val="tx1"/>
                </a:solidFill>
              </a:defRPr>
            </a:lvl3pPr>
            <a:lvl4pPr marL="1371600" indent="0">
              <a:spcBef>
                <a:spcPts val="1000"/>
              </a:spcBef>
              <a:buNone/>
              <a:defRPr lang="es-ES" sz="1200">
                <a:solidFill>
                  <a:schemeClr val="tx1"/>
                </a:solidFill>
              </a:defRPr>
            </a:lvl4pPr>
            <a:lvl5pPr marL="1828800" indent="0">
              <a:spcBef>
                <a:spcPts val="1000"/>
              </a:spcBef>
              <a:buNone/>
              <a:defRPr lang="es-ES" sz="1200">
                <a:solidFill>
                  <a:schemeClr val="tx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20" name="Marcador de posición de imagen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rtlCol="0">
            <a:normAutofit/>
          </a:bodyPr>
          <a:lstStyle>
            <a:lvl1pPr marL="0" indent="0" algn="ctr">
              <a:buNone/>
              <a:defRPr lang="es-ES" sz="2000">
                <a:solidFill>
                  <a:schemeClr val="tx1"/>
                </a:solidFill>
              </a:defRPr>
            </a:lvl1pPr>
          </a:lstStyle>
          <a:p>
            <a:pPr rtl="0"/>
            <a:r>
              <a:rPr lang="es-ES"/>
              <a:t>Haga clic en el icono para insertar una imagen</a:t>
            </a:r>
          </a:p>
        </p:txBody>
      </p:sp>
      <p:grpSp>
        <p:nvGrpSpPr>
          <p:cNvPr id="9" name="Grupo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orma libre: Forma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1" name="Elipse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grpSp>
      <p:grpSp>
        <p:nvGrpSpPr>
          <p:cNvPr id="12" name="Grupo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solidFill>
                  <a:schemeClr val="tx1"/>
                </a:solidFill>
              </a:endParaRPr>
            </a:p>
          </p:txBody>
        </p:sp>
      </p:gr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lstStyle>
            <a:defPPr>
              <a:defRPr lang="es-ES"/>
            </a:defPPr>
          </a:lstStyle>
          <a:p>
            <a:pPr rtl="0"/>
            <a:r>
              <a:rPr lang="es-ES"/>
              <a:t>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lstStyle>
            <a:defPPr>
              <a:defRPr lang="es-ES"/>
            </a:defPPr>
          </a:lstStyle>
          <a:p>
            <a:pPr rtl="0"/>
            <a:fld id="{DBA1B0FB-D917-4C8C-928F-313BD683BF39}" type="slidenum">
              <a:rPr lang="es-ES" smtClean="0"/>
              <a:t>‹N°›</a:t>
            </a:fld>
            <a:endParaRPr lang="es-ES"/>
          </a:p>
        </p:txBody>
      </p:sp>
    </p:spTree>
    <p:extLst>
      <p:ext uri="{BB962C8B-B14F-4D97-AF65-F5344CB8AC3E}">
        <p14:creationId xmlns:p14="http://schemas.microsoft.com/office/powerpoint/2010/main" val="3616071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defPPr>
              <a:defRPr lang="es-ES"/>
            </a:defPPr>
          </a:lstStyle>
          <a:p>
            <a:pPr lvl="0" rtl="0">
              <a:lnSpc>
                <a:spcPct val="100000"/>
              </a:lnSpc>
            </a:pPr>
            <a:r>
              <a:rPr lang="es-ES"/>
              <a:t>Haga clic para modificar el estilo de título del patrón</a:t>
            </a:r>
          </a:p>
        </p:txBody>
      </p:sp>
      <p:sp>
        <p:nvSpPr>
          <p:cNvPr id="3" name="Marcador de tex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lang="es-ES" sz="1000">
                <a:solidFill>
                  <a:schemeClr val="tx1">
                    <a:alpha val="80000"/>
                  </a:schemeClr>
                </a:solidFill>
              </a:defRPr>
            </a:lvl1pPr>
          </a:lstStyle>
          <a:p>
            <a:pPr rtl="0"/>
            <a:r>
              <a:rPr lang="es-ES"/>
              <a:t>20XX</a:t>
            </a:r>
          </a:p>
        </p:txBody>
      </p:sp>
      <p:sp>
        <p:nvSpPr>
          <p:cNvPr id="5" name="Marcador de pie de pá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lang="es-ES" sz="1000">
                <a:solidFill>
                  <a:schemeClr val="tx1">
                    <a:alpha val="80000"/>
                  </a:schemeClr>
                </a:solidFill>
              </a:defRPr>
            </a:lvl1pPr>
          </a:lstStyle>
          <a:p>
            <a:pPr rtl="0"/>
            <a:endParaRPr lang="es-ES"/>
          </a:p>
        </p:txBody>
      </p:sp>
      <p:sp>
        <p:nvSpPr>
          <p:cNvPr id="6" name="Marcador de número de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lang="es-ES" sz="1000">
                <a:solidFill>
                  <a:schemeClr val="tx1">
                    <a:alpha val="80000"/>
                  </a:schemeClr>
                </a:solidFill>
              </a:defRPr>
            </a:lvl1pPr>
          </a:lstStyle>
          <a:p>
            <a:pPr rtl="0"/>
            <a:fld id="{DBA1B0FB-D917-4C8C-928F-313BD683BF39}" type="slidenum">
              <a:rPr lang="es-ES" smtClean="0"/>
              <a:pPr rtl="0"/>
              <a:t>‹N°›</a:t>
            </a:fld>
            <a:endParaRPr lang="es-E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6" r:id="rId3"/>
    <p:sldLayoutId id="2147483703" r:id="rId4"/>
    <p:sldLayoutId id="2147483698" r:id="rId5"/>
    <p:sldLayoutId id="2147483704" r:id="rId6"/>
    <p:sldLayoutId id="2147483699" r:id="rId7"/>
    <p:sldLayoutId id="2147483688" r:id="rId8"/>
    <p:sldLayoutId id="2147483686" r:id="rId9"/>
    <p:sldLayoutId id="2147483685" r:id="rId10"/>
  </p:sldLayoutIdLst>
  <p:hf sldNum="0" hdr="0" ftr="0" dt="0"/>
  <p:txStyles>
    <p:titleStyle>
      <a:lvl1pPr algn="l" defTabSz="914400" rtl="0" eaLnBrk="1" latinLnBrk="0" hangingPunct="1">
        <a:lnSpc>
          <a:spcPct val="90000"/>
        </a:lnSpc>
        <a:spcBef>
          <a:spcPct val="0"/>
        </a:spcBef>
        <a:buNone/>
        <a:defRPr lang="es-E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lang="es-ES"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lang="es-ES"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8.gif"/><Relationship Id="rId4" Type="http://schemas.openxmlformats.org/officeDocument/2006/relationships/image" Target="../media/image27.gif"/></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8.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047101-8D42-6100-9CEA-AEC0FAEAB606}"/>
              </a:ext>
            </a:extLst>
          </p:cNvPr>
          <p:cNvSpPr>
            <a:spLocks noGrp="1"/>
          </p:cNvSpPr>
          <p:nvPr>
            <p:ph type="title"/>
          </p:nvPr>
        </p:nvSpPr>
        <p:spPr>
          <a:xfrm>
            <a:off x="7018020" y="662937"/>
            <a:ext cx="4624442" cy="5542025"/>
          </a:xfrm>
          <a:noFill/>
        </p:spPr>
        <p:txBody>
          <a:bodyPr rtlCol="0" anchor="ctr">
            <a:noAutofit/>
          </a:bodyPr>
          <a:lstStyle>
            <a:defPPr>
              <a:defRPr lang="es-ES"/>
            </a:defPPr>
          </a:lstStyle>
          <a:p>
            <a:pPr rtl="0"/>
            <a:r>
              <a:rPr lang="es-ES">
                <a:latin typeface="ADLaM Display"/>
                <a:ea typeface="ADLaM Display"/>
                <a:cs typeface="ADLaM Display"/>
              </a:rPr>
              <a:t>MRI Detection</a:t>
            </a:r>
            <a:br>
              <a:rPr lang="es-ES">
                <a:latin typeface="ADLaM Display" panose="020F0502020204030204" pitchFamily="2" charset="0"/>
                <a:ea typeface="ADLaM Display" panose="020F0502020204030204" pitchFamily="2" charset="0"/>
                <a:cs typeface="ADLaM Display" panose="020F0502020204030204" pitchFamily="2" charset="0"/>
              </a:rPr>
            </a:br>
            <a:br>
              <a:rPr lang="es-ES">
                <a:latin typeface="ADLaM Display" panose="020F0502020204030204" pitchFamily="2" charset="0"/>
                <a:ea typeface="ADLaM Display" panose="020F0502020204030204" pitchFamily="2" charset="0"/>
                <a:cs typeface="ADLaM Display" panose="020F0502020204030204" pitchFamily="2" charset="0"/>
              </a:rPr>
            </a:br>
            <a:br>
              <a:rPr lang="es-ES">
                <a:latin typeface="ADLaM Display" panose="020F0502020204030204" pitchFamily="2" charset="0"/>
                <a:ea typeface="ADLaM Display" panose="020F0502020204030204" pitchFamily="2" charset="0"/>
                <a:cs typeface="ADLaM Display" panose="020F0502020204030204" pitchFamily="2" charset="0"/>
              </a:rPr>
            </a:br>
            <a:br>
              <a:rPr lang="es-ES">
                <a:latin typeface="ADLaM Display" panose="020F0502020204030204" pitchFamily="2" charset="0"/>
                <a:ea typeface="ADLaM Display" panose="020F0502020204030204" pitchFamily="2" charset="0"/>
                <a:cs typeface="ADLaM Display" panose="020F0502020204030204" pitchFamily="2" charset="0"/>
              </a:rPr>
            </a:br>
            <a:br>
              <a:rPr lang="es-ES">
                <a:latin typeface="ADLaM Display" panose="020F0502020204030204" pitchFamily="2" charset="0"/>
                <a:ea typeface="ADLaM Display" panose="020F0502020204030204" pitchFamily="2" charset="0"/>
                <a:cs typeface="ADLaM Display" panose="020F0502020204030204" pitchFamily="2" charset="0"/>
              </a:rPr>
            </a:br>
            <a:br>
              <a:rPr lang="es-ES">
                <a:latin typeface="ADLaM Display" panose="020F0502020204030204" pitchFamily="2" charset="0"/>
                <a:ea typeface="ADLaM Display" panose="020F0502020204030204" pitchFamily="2" charset="0"/>
                <a:cs typeface="ADLaM Display" panose="020F0502020204030204" pitchFamily="2" charset="0"/>
              </a:rPr>
            </a:br>
            <a:br>
              <a:rPr lang="es-ES">
                <a:latin typeface="ADLaM Display" panose="020F0502020204030204" pitchFamily="2" charset="0"/>
                <a:ea typeface="ADLaM Display" panose="020F0502020204030204" pitchFamily="2" charset="0"/>
                <a:cs typeface="ADLaM Display" panose="020F0502020204030204" pitchFamily="2" charset="0"/>
              </a:rPr>
            </a:br>
            <a:r>
              <a:rPr lang="es-ES" sz="1600">
                <a:latin typeface="ADLaM Display"/>
                <a:ea typeface="ADLaM Display"/>
                <a:cs typeface="ADLaM Display"/>
              </a:rPr>
              <a:t>PABLO GARCIA</a:t>
            </a:r>
            <a:br>
              <a:rPr lang="es-ES" sz="1600">
                <a:latin typeface="ADLaM Display" panose="020F0502020204030204" pitchFamily="2" charset="0"/>
                <a:ea typeface="ADLaM Display" panose="020F0502020204030204" pitchFamily="2" charset="0"/>
                <a:cs typeface="ADLaM Display" panose="020F0502020204030204" pitchFamily="2" charset="0"/>
              </a:rPr>
            </a:br>
            <a:r>
              <a:rPr lang="es-ES" sz="1600">
                <a:latin typeface="ADLaM Display"/>
                <a:ea typeface="ADLaM Display"/>
                <a:cs typeface="ADLaM Display"/>
              </a:rPr>
              <a:t>THIBAULT POUX</a:t>
            </a:r>
            <a:br>
              <a:rPr lang="es-ES" sz="1600">
                <a:latin typeface="ADLaM Display" panose="020F0502020204030204" pitchFamily="2" charset="0"/>
                <a:ea typeface="ADLaM Display" panose="020F0502020204030204" pitchFamily="2" charset="0"/>
                <a:cs typeface="ADLaM Display" panose="020F0502020204030204" pitchFamily="2" charset="0"/>
              </a:rPr>
            </a:br>
            <a:r>
              <a:rPr lang="es-ES" sz="1600">
                <a:latin typeface="ADLaM Display"/>
                <a:ea typeface="ADLaM Display"/>
                <a:cs typeface="ADLaM Display"/>
              </a:rPr>
              <a:t>NABIL KACI</a:t>
            </a:r>
            <a:endParaRPr lang="es-ES">
              <a:latin typeface="ADLaM Display"/>
              <a:ea typeface="ADLaM Display"/>
              <a:cs typeface="ADLaM Display"/>
            </a:endParaRPr>
          </a:p>
        </p:txBody>
      </p:sp>
      <p:pic>
        <p:nvPicPr>
          <p:cNvPr id="8" name="Marcador de posición de imagen 13" descr="Fondo digital de puntos de datos">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a:xfrm>
            <a:off x="0" y="0"/>
            <a:ext cx="6267450" cy="6858000"/>
          </a:xfrm>
        </p:spPr>
      </p:pic>
      <p:pic>
        <p:nvPicPr>
          <p:cNvPr id="3" name="Imagen 2" descr="Una caricatura de una persona&#10;&#10;Descripción generada automáticamente con confianza media">
            <a:extLst>
              <a:ext uri="{FF2B5EF4-FFF2-40B4-BE49-F238E27FC236}">
                <a16:creationId xmlns:a16="http://schemas.microsoft.com/office/drawing/2014/main" id="{26E4A974-4FE3-1353-F8DD-EC5FD299E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049" y="1638512"/>
            <a:ext cx="5658383" cy="3772255"/>
          </a:xfrm>
          <a:prstGeom prst="ellipse">
            <a:avLst/>
          </a:prstGeom>
          <a:ln>
            <a:noFill/>
          </a:ln>
          <a:effectLst>
            <a:softEdge rad="112500"/>
          </a:effectLst>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0"/>
            <a:ext cx="12192000" cy="6858000"/>
          </a:xfrm>
        </p:spPr>
      </p:pic>
      <p:pic>
        <p:nvPicPr>
          <p:cNvPr id="10" name="Imagen 9">
            <a:extLst>
              <a:ext uri="{FF2B5EF4-FFF2-40B4-BE49-F238E27FC236}">
                <a16:creationId xmlns:a16="http://schemas.microsoft.com/office/drawing/2014/main" id="{6EFADCB6-E0B2-E6BD-CF53-3413384ED91D}"/>
              </a:ext>
            </a:extLst>
          </p:cNvPr>
          <p:cNvPicPr>
            <a:picLocks noChangeAspect="1"/>
          </p:cNvPicPr>
          <p:nvPr/>
        </p:nvPicPr>
        <p:blipFill>
          <a:blip r:embed="rId4"/>
          <a:stretch>
            <a:fillRect/>
          </a:stretch>
        </p:blipFill>
        <p:spPr>
          <a:xfrm>
            <a:off x="3459146" y="691676"/>
            <a:ext cx="4920090" cy="3887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0C1ED99E-5991-D9A5-B569-C20AEBBC0353}"/>
              </a:ext>
            </a:extLst>
          </p:cNvPr>
          <p:cNvPicPr>
            <a:picLocks noChangeAspect="1"/>
          </p:cNvPicPr>
          <p:nvPr/>
        </p:nvPicPr>
        <p:blipFill>
          <a:blip r:embed="rId5"/>
          <a:stretch>
            <a:fillRect/>
          </a:stretch>
        </p:blipFill>
        <p:spPr>
          <a:xfrm>
            <a:off x="2570316" y="4675557"/>
            <a:ext cx="6895723" cy="15823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uadroTexto 3">
            <a:extLst>
              <a:ext uri="{FF2B5EF4-FFF2-40B4-BE49-F238E27FC236}">
                <a16:creationId xmlns:a16="http://schemas.microsoft.com/office/drawing/2014/main" id="{90BDC18F-D4AE-8D3E-02C1-9A531B34D59F}"/>
              </a:ext>
            </a:extLst>
          </p:cNvPr>
          <p:cNvSpPr txBox="1"/>
          <p:nvPr/>
        </p:nvSpPr>
        <p:spPr>
          <a:xfrm>
            <a:off x="3982699" y="322344"/>
            <a:ext cx="40709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t>GENERAL OVERVIEW OF MODELS</a:t>
            </a:r>
          </a:p>
        </p:txBody>
      </p:sp>
    </p:spTree>
    <p:extLst>
      <p:ext uri="{BB962C8B-B14F-4D97-AF65-F5344CB8AC3E}">
        <p14:creationId xmlns:p14="http://schemas.microsoft.com/office/powerpoint/2010/main" val="285551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0"/>
            <a:ext cx="12192000" cy="6858000"/>
          </a:xfrm>
        </p:spPr>
      </p:pic>
      <p:pic>
        <p:nvPicPr>
          <p:cNvPr id="3" name="Imagen 2">
            <a:extLst>
              <a:ext uri="{FF2B5EF4-FFF2-40B4-BE49-F238E27FC236}">
                <a16:creationId xmlns:a16="http://schemas.microsoft.com/office/drawing/2014/main" id="{CF80379C-BD4E-E0AA-3648-E5D3D240C0C3}"/>
              </a:ext>
            </a:extLst>
          </p:cNvPr>
          <p:cNvPicPr>
            <a:picLocks noChangeAspect="1"/>
          </p:cNvPicPr>
          <p:nvPr/>
        </p:nvPicPr>
        <p:blipFill>
          <a:blip r:embed="rId4"/>
          <a:stretch>
            <a:fillRect/>
          </a:stretch>
        </p:blipFill>
        <p:spPr>
          <a:xfrm>
            <a:off x="2975399" y="1097708"/>
            <a:ext cx="6241202" cy="46625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CuadroTexto 1">
            <a:extLst>
              <a:ext uri="{FF2B5EF4-FFF2-40B4-BE49-F238E27FC236}">
                <a16:creationId xmlns:a16="http://schemas.microsoft.com/office/drawing/2014/main" id="{22A6652B-664B-690E-D44B-0F76E5BC20F6}"/>
              </a:ext>
            </a:extLst>
          </p:cNvPr>
          <p:cNvSpPr txBox="1"/>
          <p:nvPr/>
        </p:nvSpPr>
        <p:spPr>
          <a:xfrm>
            <a:off x="4734838" y="45511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KMEANS</a:t>
            </a:r>
            <a:endParaRPr lang="es-ES" sz="2400"/>
          </a:p>
        </p:txBody>
      </p:sp>
    </p:spTree>
    <p:extLst>
      <p:ext uri="{BB962C8B-B14F-4D97-AF65-F5344CB8AC3E}">
        <p14:creationId xmlns:p14="http://schemas.microsoft.com/office/powerpoint/2010/main" val="424300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0"/>
            <a:ext cx="12192000" cy="6858000"/>
          </a:xfrm>
        </p:spPr>
      </p:pic>
      <p:sp>
        <p:nvSpPr>
          <p:cNvPr id="8" name="CuadroTexto 7">
            <a:extLst>
              <a:ext uri="{FF2B5EF4-FFF2-40B4-BE49-F238E27FC236}">
                <a16:creationId xmlns:a16="http://schemas.microsoft.com/office/drawing/2014/main" id="{CEE1FA2C-C81B-9498-A147-04B65448B142}"/>
              </a:ext>
            </a:extLst>
          </p:cNvPr>
          <p:cNvSpPr txBox="1"/>
          <p:nvPr/>
        </p:nvSpPr>
        <p:spPr>
          <a:xfrm>
            <a:off x="4734838" y="45511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KNN</a:t>
            </a:r>
            <a:endParaRPr lang="es-ES" sz="2400"/>
          </a:p>
        </p:txBody>
      </p:sp>
      <p:pic>
        <p:nvPicPr>
          <p:cNvPr id="11" name="Imagen 10">
            <a:extLst>
              <a:ext uri="{FF2B5EF4-FFF2-40B4-BE49-F238E27FC236}">
                <a16:creationId xmlns:a16="http://schemas.microsoft.com/office/drawing/2014/main" id="{284D81CF-5B3D-A4BE-12C9-25C0BF7533CE}"/>
              </a:ext>
            </a:extLst>
          </p:cNvPr>
          <p:cNvPicPr>
            <a:picLocks noChangeAspect="1"/>
          </p:cNvPicPr>
          <p:nvPr/>
        </p:nvPicPr>
        <p:blipFill>
          <a:blip r:embed="rId4"/>
          <a:stretch>
            <a:fillRect/>
          </a:stretch>
        </p:blipFill>
        <p:spPr>
          <a:xfrm>
            <a:off x="3095016" y="1142306"/>
            <a:ext cx="5822935" cy="43440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5859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01BA3BD2-8997-ECD1-3BBB-A36F3E2EF347}"/>
              </a:ext>
            </a:extLst>
          </p:cNvPr>
          <p:cNvPicPr>
            <a:picLocks noChangeAspect="1"/>
          </p:cNvPicPr>
          <p:nvPr/>
        </p:nvPicPr>
        <p:blipFill>
          <a:blip r:embed="rId3"/>
          <a:stretch>
            <a:fillRect/>
          </a:stretch>
        </p:blipFill>
        <p:spPr>
          <a:xfrm>
            <a:off x="380670" y="1843549"/>
            <a:ext cx="3748015" cy="3172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descr="Interfaz de usuario gráfica, Aplicación&#10;&#10;Descripción generada automáticamente">
            <a:extLst>
              <a:ext uri="{FF2B5EF4-FFF2-40B4-BE49-F238E27FC236}">
                <a16:creationId xmlns:a16="http://schemas.microsoft.com/office/drawing/2014/main" id="{46C0DBB6-35D4-8425-F13F-E3B75B4BE2FC}"/>
              </a:ext>
            </a:extLst>
          </p:cNvPr>
          <p:cNvPicPr>
            <a:picLocks noChangeAspect="1"/>
          </p:cNvPicPr>
          <p:nvPr/>
        </p:nvPicPr>
        <p:blipFill>
          <a:blip r:embed="rId4"/>
          <a:stretch>
            <a:fillRect/>
          </a:stretch>
        </p:blipFill>
        <p:spPr>
          <a:xfrm>
            <a:off x="4222150" y="1844266"/>
            <a:ext cx="3745495" cy="31694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descr="Imagen que contiene Aplicación&#10;&#10;Descripción generada automáticamente">
            <a:extLst>
              <a:ext uri="{FF2B5EF4-FFF2-40B4-BE49-F238E27FC236}">
                <a16:creationId xmlns:a16="http://schemas.microsoft.com/office/drawing/2014/main" id="{0C1E8759-2E78-40F1-AEDE-96F4487B0612}"/>
              </a:ext>
            </a:extLst>
          </p:cNvPr>
          <p:cNvPicPr>
            <a:picLocks noChangeAspect="1"/>
          </p:cNvPicPr>
          <p:nvPr/>
        </p:nvPicPr>
        <p:blipFill>
          <a:blip r:embed="rId5"/>
          <a:stretch>
            <a:fillRect/>
          </a:stretch>
        </p:blipFill>
        <p:spPr>
          <a:xfrm>
            <a:off x="8119342" y="1842680"/>
            <a:ext cx="3743143" cy="3173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Subtítulo 3">
            <a:extLst>
              <a:ext uri="{FF2B5EF4-FFF2-40B4-BE49-F238E27FC236}">
                <a16:creationId xmlns:a16="http://schemas.microsoft.com/office/drawing/2014/main" id="{A4C1CA8B-1065-1761-C10E-E0F3664CD6E9}"/>
              </a:ext>
            </a:extLst>
          </p:cNvPr>
          <p:cNvSpPr txBox="1">
            <a:spLocks/>
          </p:cNvSpPr>
          <p:nvPr/>
        </p:nvSpPr>
        <p:spPr>
          <a:xfrm>
            <a:off x="5397689" y="898722"/>
            <a:ext cx="1394298" cy="304790"/>
          </a:xfrm>
          <a:prstGeom prst="rect">
            <a:avLst/>
          </a:prstGeom>
        </p:spPr>
        <p:txBody>
          <a:bodyPr vert="horz" wrap="square" lIns="0" tIns="0" rIns="0" bIns="0" rtlCol="0" anchor="t">
            <a:noAutofit/>
          </a:bodyPr>
          <a:lstStyle>
            <a:defPPr>
              <a:defRPr lang="es-ES"/>
            </a:defPPr>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lang="es-ES"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lang="es-ES" sz="12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lang="es-ES" sz="12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lang="es-ES"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lang="es-ES"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a:lstStyle>
          <a:p>
            <a:pPr marL="0" indent="0" algn="ctr">
              <a:buNone/>
            </a:pPr>
            <a:r>
              <a:rPr lang="es-ES" sz="2800" b="1"/>
              <a:t>MLP</a:t>
            </a:r>
          </a:p>
          <a:p>
            <a:endParaRPr lang="es-ES" sz="3200"/>
          </a:p>
        </p:txBody>
      </p:sp>
    </p:spTree>
    <p:extLst>
      <p:ext uri="{BB962C8B-B14F-4D97-AF65-F5344CB8AC3E}">
        <p14:creationId xmlns:p14="http://schemas.microsoft.com/office/powerpoint/2010/main" val="1869998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0"/>
            <a:ext cx="12192000" cy="6858000"/>
          </a:xfrm>
        </p:spPr>
      </p:pic>
      <p:sp>
        <p:nvSpPr>
          <p:cNvPr id="4" name="Subtítulo 3">
            <a:extLst>
              <a:ext uri="{FF2B5EF4-FFF2-40B4-BE49-F238E27FC236}">
                <a16:creationId xmlns:a16="http://schemas.microsoft.com/office/drawing/2014/main" id="{6CDAF43E-A7BA-B1B9-D46B-4ECAA0482BC5}"/>
              </a:ext>
            </a:extLst>
          </p:cNvPr>
          <p:cNvSpPr>
            <a:spLocks noGrp="1"/>
          </p:cNvSpPr>
          <p:nvPr>
            <p:ph type="subTitle" idx="1"/>
          </p:nvPr>
        </p:nvSpPr>
        <p:spPr>
          <a:xfrm>
            <a:off x="5397689" y="942265"/>
            <a:ext cx="1394298" cy="304790"/>
          </a:xfrm>
        </p:spPr>
        <p:txBody>
          <a:bodyPr/>
          <a:lstStyle/>
          <a:p>
            <a:r>
              <a:rPr lang="es-ES" sz="3200"/>
              <a:t>CNN</a:t>
            </a:r>
          </a:p>
          <a:p>
            <a:endParaRPr lang="es-ES" sz="3200"/>
          </a:p>
        </p:txBody>
      </p:sp>
      <p:pic>
        <p:nvPicPr>
          <p:cNvPr id="3" name="Imagen 2" descr="Diagrama&#10;&#10;Descripción generada automáticamente">
            <a:extLst>
              <a:ext uri="{FF2B5EF4-FFF2-40B4-BE49-F238E27FC236}">
                <a16:creationId xmlns:a16="http://schemas.microsoft.com/office/drawing/2014/main" id="{773CAC19-A50C-A916-278F-7A04E21EFEEB}"/>
              </a:ext>
            </a:extLst>
          </p:cNvPr>
          <p:cNvPicPr>
            <a:picLocks noChangeAspect="1"/>
          </p:cNvPicPr>
          <p:nvPr/>
        </p:nvPicPr>
        <p:blipFill>
          <a:blip r:embed="rId4"/>
          <a:stretch>
            <a:fillRect/>
          </a:stretch>
        </p:blipFill>
        <p:spPr>
          <a:xfrm>
            <a:off x="1563077" y="2174524"/>
            <a:ext cx="9072113" cy="3099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50161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0"/>
            <a:ext cx="12192000" cy="6858000"/>
          </a:xfrm>
        </p:spPr>
      </p:pic>
      <p:pic>
        <p:nvPicPr>
          <p:cNvPr id="2" name="Imagen 1" descr="Imagen que contiene reloj, luz, oscuro, montado&#10;&#10;Descripción generada automáticamente">
            <a:extLst>
              <a:ext uri="{FF2B5EF4-FFF2-40B4-BE49-F238E27FC236}">
                <a16:creationId xmlns:a16="http://schemas.microsoft.com/office/drawing/2014/main" id="{7B91AE98-4578-7449-02F6-3AF8BFF6B3DA}"/>
              </a:ext>
            </a:extLst>
          </p:cNvPr>
          <p:cNvPicPr>
            <a:picLocks noChangeAspect="1"/>
          </p:cNvPicPr>
          <p:nvPr/>
        </p:nvPicPr>
        <p:blipFill>
          <a:blip r:embed="rId4"/>
          <a:stretch>
            <a:fillRect/>
          </a:stretch>
        </p:blipFill>
        <p:spPr>
          <a:xfrm>
            <a:off x="1177200" y="1544042"/>
            <a:ext cx="4333875" cy="2412548"/>
          </a:xfrm>
          <a:prstGeom prst="rect">
            <a:avLst/>
          </a:prstGeom>
        </p:spPr>
      </p:pic>
      <p:pic>
        <p:nvPicPr>
          <p:cNvPr id="4" name="Imagen 3" descr="Imagen que contiene cerca, banca, cuarto, puente&#10;&#10;Descripción generada automáticamente">
            <a:extLst>
              <a:ext uri="{FF2B5EF4-FFF2-40B4-BE49-F238E27FC236}">
                <a16:creationId xmlns:a16="http://schemas.microsoft.com/office/drawing/2014/main" id="{EA4866AB-718C-5E7C-0AAC-4701F5598C39}"/>
              </a:ext>
            </a:extLst>
          </p:cNvPr>
          <p:cNvPicPr>
            <a:picLocks noChangeAspect="1"/>
          </p:cNvPicPr>
          <p:nvPr/>
        </p:nvPicPr>
        <p:blipFill>
          <a:blip r:embed="rId5"/>
          <a:stretch>
            <a:fillRect/>
          </a:stretch>
        </p:blipFill>
        <p:spPr>
          <a:xfrm>
            <a:off x="4062378" y="3792116"/>
            <a:ext cx="6952891" cy="2553138"/>
          </a:xfrm>
          <a:prstGeom prst="rect">
            <a:avLst/>
          </a:prstGeom>
        </p:spPr>
      </p:pic>
      <p:sp>
        <p:nvSpPr>
          <p:cNvPr id="7" name="Subtítulo 3">
            <a:extLst>
              <a:ext uri="{FF2B5EF4-FFF2-40B4-BE49-F238E27FC236}">
                <a16:creationId xmlns:a16="http://schemas.microsoft.com/office/drawing/2014/main" id="{B71D3079-7687-A737-D7E0-8F0C28A4605A}"/>
              </a:ext>
            </a:extLst>
          </p:cNvPr>
          <p:cNvSpPr>
            <a:spLocks noGrp="1"/>
          </p:cNvSpPr>
          <p:nvPr>
            <p:ph type="subTitle" idx="1"/>
          </p:nvPr>
        </p:nvSpPr>
        <p:spPr>
          <a:xfrm>
            <a:off x="4233123" y="856001"/>
            <a:ext cx="3450260" cy="132262"/>
          </a:xfrm>
        </p:spPr>
        <p:txBody>
          <a:bodyPr vert="horz" wrap="square" lIns="0" tIns="0" rIns="0" bIns="0" rtlCol="0" anchor="t">
            <a:noAutofit/>
          </a:bodyPr>
          <a:lstStyle/>
          <a:p>
            <a:r>
              <a:rPr lang="es-ES" sz="3200" err="1"/>
              <a:t>Convolution</a:t>
            </a:r>
            <a:r>
              <a:rPr lang="es-ES" sz="3200"/>
              <a:t> </a:t>
            </a:r>
            <a:r>
              <a:rPr lang="es-ES" sz="3200" err="1"/>
              <a:t>Layer</a:t>
            </a:r>
          </a:p>
          <a:p>
            <a:endParaRPr lang="es-ES" sz="3200"/>
          </a:p>
        </p:txBody>
      </p:sp>
    </p:spTree>
    <p:extLst>
      <p:ext uri="{BB962C8B-B14F-4D97-AF65-F5344CB8AC3E}">
        <p14:creationId xmlns:p14="http://schemas.microsoft.com/office/powerpoint/2010/main" val="988652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0"/>
            <a:ext cx="12192000" cy="6858000"/>
          </a:xfrm>
        </p:spPr>
      </p:pic>
      <p:sp>
        <p:nvSpPr>
          <p:cNvPr id="7" name="Subtítulo 3">
            <a:extLst>
              <a:ext uri="{FF2B5EF4-FFF2-40B4-BE49-F238E27FC236}">
                <a16:creationId xmlns:a16="http://schemas.microsoft.com/office/drawing/2014/main" id="{B71D3079-7687-A737-D7E0-8F0C28A4605A}"/>
              </a:ext>
            </a:extLst>
          </p:cNvPr>
          <p:cNvSpPr>
            <a:spLocks noGrp="1"/>
          </p:cNvSpPr>
          <p:nvPr>
            <p:ph type="subTitle" idx="1"/>
          </p:nvPr>
        </p:nvSpPr>
        <p:spPr>
          <a:xfrm>
            <a:off x="4233123" y="856001"/>
            <a:ext cx="3450260" cy="132262"/>
          </a:xfrm>
        </p:spPr>
        <p:txBody>
          <a:bodyPr vert="horz" wrap="square" lIns="0" tIns="0" rIns="0" bIns="0" rtlCol="0" anchor="t">
            <a:noAutofit/>
          </a:bodyPr>
          <a:lstStyle/>
          <a:p>
            <a:r>
              <a:rPr lang="es-ES" sz="3200" err="1"/>
              <a:t>Convolution</a:t>
            </a:r>
            <a:r>
              <a:rPr lang="es-ES" sz="3200"/>
              <a:t> </a:t>
            </a:r>
            <a:r>
              <a:rPr lang="es-ES" sz="3200" err="1"/>
              <a:t>Layer</a:t>
            </a:r>
          </a:p>
          <a:p>
            <a:endParaRPr lang="es-ES" sz="3200"/>
          </a:p>
        </p:txBody>
      </p:sp>
      <p:pic>
        <p:nvPicPr>
          <p:cNvPr id="3" name="Imagen 2" descr="Forma&#10;&#10;Descripción generada automáticamente">
            <a:extLst>
              <a:ext uri="{FF2B5EF4-FFF2-40B4-BE49-F238E27FC236}">
                <a16:creationId xmlns:a16="http://schemas.microsoft.com/office/drawing/2014/main" id="{488CB944-19FD-A297-D850-507D6043893D}"/>
              </a:ext>
            </a:extLst>
          </p:cNvPr>
          <p:cNvPicPr>
            <a:picLocks noChangeAspect="1"/>
          </p:cNvPicPr>
          <p:nvPr/>
        </p:nvPicPr>
        <p:blipFill>
          <a:blip r:embed="rId4"/>
          <a:stretch>
            <a:fillRect/>
          </a:stretch>
        </p:blipFill>
        <p:spPr>
          <a:xfrm>
            <a:off x="1420520" y="1720896"/>
            <a:ext cx="3246113" cy="3726612"/>
          </a:xfrm>
          <a:prstGeom prst="rect">
            <a:avLst/>
          </a:prstGeom>
        </p:spPr>
      </p:pic>
      <p:sp>
        <p:nvSpPr>
          <p:cNvPr id="8" name="CuadroTexto 7">
            <a:extLst>
              <a:ext uri="{FF2B5EF4-FFF2-40B4-BE49-F238E27FC236}">
                <a16:creationId xmlns:a16="http://schemas.microsoft.com/office/drawing/2014/main" id="{D72D90D0-79E6-C5B7-4B13-14152451EA33}"/>
              </a:ext>
            </a:extLst>
          </p:cNvPr>
          <p:cNvSpPr txBox="1"/>
          <p:nvPr/>
        </p:nvSpPr>
        <p:spPr>
          <a:xfrm>
            <a:off x="1387231" y="5627076"/>
            <a:ext cx="31652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err="1"/>
              <a:t>Padding</a:t>
            </a:r>
            <a:r>
              <a:rPr lang="es-ES"/>
              <a:t> </a:t>
            </a:r>
            <a:r>
              <a:rPr lang="es-ES" err="1"/>
              <a:t>method</a:t>
            </a:r>
          </a:p>
        </p:txBody>
      </p:sp>
      <p:sp>
        <p:nvSpPr>
          <p:cNvPr id="9" name="CuadroTexto 8">
            <a:extLst>
              <a:ext uri="{FF2B5EF4-FFF2-40B4-BE49-F238E27FC236}">
                <a16:creationId xmlns:a16="http://schemas.microsoft.com/office/drawing/2014/main" id="{877763C2-D64C-758B-9D8C-1281BB0CF874}"/>
              </a:ext>
            </a:extLst>
          </p:cNvPr>
          <p:cNvSpPr txBox="1"/>
          <p:nvPr/>
        </p:nvSpPr>
        <p:spPr>
          <a:xfrm>
            <a:off x="6909163" y="5627076"/>
            <a:ext cx="31652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t>Stradding method</a:t>
            </a:r>
          </a:p>
        </p:txBody>
      </p:sp>
      <p:pic>
        <p:nvPicPr>
          <p:cNvPr id="10" name="Imagen 9" descr="Imagen que contiene juego&#10;&#10;Descripción generada automáticamente">
            <a:extLst>
              <a:ext uri="{FF2B5EF4-FFF2-40B4-BE49-F238E27FC236}">
                <a16:creationId xmlns:a16="http://schemas.microsoft.com/office/drawing/2014/main" id="{DB4A845C-9483-AA12-606D-DA414D7163EE}"/>
              </a:ext>
            </a:extLst>
          </p:cNvPr>
          <p:cNvPicPr>
            <a:picLocks noChangeAspect="1"/>
          </p:cNvPicPr>
          <p:nvPr/>
        </p:nvPicPr>
        <p:blipFill>
          <a:blip r:embed="rId5"/>
          <a:stretch>
            <a:fillRect/>
          </a:stretch>
        </p:blipFill>
        <p:spPr>
          <a:xfrm>
            <a:off x="5444594" y="1874140"/>
            <a:ext cx="6096000" cy="3565003"/>
          </a:xfrm>
          <a:prstGeom prst="rect">
            <a:avLst/>
          </a:prstGeom>
        </p:spPr>
      </p:pic>
    </p:spTree>
    <p:extLst>
      <p:ext uri="{BB962C8B-B14F-4D97-AF65-F5344CB8AC3E}">
        <p14:creationId xmlns:p14="http://schemas.microsoft.com/office/powerpoint/2010/main" val="3642236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0"/>
            <a:ext cx="12192000" cy="6858000"/>
          </a:xfrm>
        </p:spPr>
      </p:pic>
      <p:sp>
        <p:nvSpPr>
          <p:cNvPr id="4" name="Subtítulo 3">
            <a:extLst>
              <a:ext uri="{FF2B5EF4-FFF2-40B4-BE49-F238E27FC236}">
                <a16:creationId xmlns:a16="http://schemas.microsoft.com/office/drawing/2014/main" id="{19026E42-6681-80C9-44F9-429D9F7959D3}"/>
              </a:ext>
            </a:extLst>
          </p:cNvPr>
          <p:cNvSpPr>
            <a:spLocks noGrp="1"/>
          </p:cNvSpPr>
          <p:nvPr>
            <p:ph type="subTitle" idx="1"/>
          </p:nvPr>
        </p:nvSpPr>
        <p:spPr>
          <a:xfrm>
            <a:off x="4233123" y="856001"/>
            <a:ext cx="3450260" cy="132262"/>
          </a:xfrm>
        </p:spPr>
        <p:txBody>
          <a:bodyPr vert="horz" wrap="square" lIns="0" tIns="0" rIns="0" bIns="0" rtlCol="0" anchor="t">
            <a:noAutofit/>
          </a:bodyPr>
          <a:lstStyle/>
          <a:p>
            <a:r>
              <a:rPr lang="es-ES" sz="3200" err="1"/>
              <a:t>Pooling</a:t>
            </a:r>
            <a:r>
              <a:rPr lang="es-ES" sz="3200"/>
              <a:t> </a:t>
            </a:r>
            <a:r>
              <a:rPr lang="es-ES" sz="3200" err="1"/>
              <a:t>Layer</a:t>
            </a:r>
          </a:p>
          <a:p>
            <a:endParaRPr lang="es-ES" sz="3200"/>
          </a:p>
        </p:txBody>
      </p:sp>
      <p:pic>
        <p:nvPicPr>
          <p:cNvPr id="6" name="Imagen 5" descr="Tabla&#10;&#10;Descripción generada automáticamente">
            <a:extLst>
              <a:ext uri="{FF2B5EF4-FFF2-40B4-BE49-F238E27FC236}">
                <a16:creationId xmlns:a16="http://schemas.microsoft.com/office/drawing/2014/main" id="{073E1AD2-21C1-8E8E-941B-5DE397F4137F}"/>
              </a:ext>
            </a:extLst>
          </p:cNvPr>
          <p:cNvPicPr>
            <a:picLocks noChangeAspect="1"/>
          </p:cNvPicPr>
          <p:nvPr/>
        </p:nvPicPr>
        <p:blipFill>
          <a:blip r:embed="rId4"/>
          <a:stretch>
            <a:fillRect/>
          </a:stretch>
        </p:blipFill>
        <p:spPr>
          <a:xfrm>
            <a:off x="3041363" y="2180609"/>
            <a:ext cx="6096000" cy="2853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54157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0"/>
            <a:ext cx="12192000" cy="6858000"/>
          </a:xfrm>
        </p:spPr>
      </p:pic>
      <p:sp>
        <p:nvSpPr>
          <p:cNvPr id="4" name="Subtítulo 3">
            <a:extLst>
              <a:ext uri="{FF2B5EF4-FFF2-40B4-BE49-F238E27FC236}">
                <a16:creationId xmlns:a16="http://schemas.microsoft.com/office/drawing/2014/main" id="{6CDAF43E-A7BA-B1B9-D46B-4ECAA0482BC5}"/>
              </a:ext>
            </a:extLst>
          </p:cNvPr>
          <p:cNvSpPr>
            <a:spLocks noGrp="1"/>
          </p:cNvSpPr>
          <p:nvPr>
            <p:ph type="subTitle" idx="1"/>
          </p:nvPr>
        </p:nvSpPr>
        <p:spPr>
          <a:xfrm>
            <a:off x="5210783" y="841624"/>
            <a:ext cx="1394298" cy="304790"/>
          </a:xfrm>
        </p:spPr>
        <p:txBody>
          <a:bodyPr/>
          <a:lstStyle/>
          <a:p>
            <a:r>
              <a:rPr lang="es-ES" sz="3200"/>
              <a:t>CNN</a:t>
            </a:r>
          </a:p>
          <a:p>
            <a:endParaRPr lang="es-ES" sz="3200"/>
          </a:p>
        </p:txBody>
      </p:sp>
      <p:pic>
        <p:nvPicPr>
          <p:cNvPr id="13" name="Imagen 12">
            <a:extLst>
              <a:ext uri="{FF2B5EF4-FFF2-40B4-BE49-F238E27FC236}">
                <a16:creationId xmlns:a16="http://schemas.microsoft.com/office/drawing/2014/main" id="{21A810A4-971E-758E-C27E-8DC8BF429B6D}"/>
              </a:ext>
            </a:extLst>
          </p:cNvPr>
          <p:cNvPicPr>
            <a:picLocks noChangeAspect="1"/>
          </p:cNvPicPr>
          <p:nvPr/>
        </p:nvPicPr>
        <p:blipFill>
          <a:blip r:embed="rId4"/>
          <a:stretch>
            <a:fillRect/>
          </a:stretch>
        </p:blipFill>
        <p:spPr>
          <a:xfrm>
            <a:off x="6318815" y="1545337"/>
            <a:ext cx="5252619" cy="2456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Imagen 14">
            <a:extLst>
              <a:ext uri="{FF2B5EF4-FFF2-40B4-BE49-F238E27FC236}">
                <a16:creationId xmlns:a16="http://schemas.microsoft.com/office/drawing/2014/main" id="{27C6A28B-52C2-D941-81C4-534ACACF8F3C}"/>
              </a:ext>
            </a:extLst>
          </p:cNvPr>
          <p:cNvPicPr>
            <a:picLocks noChangeAspect="1"/>
          </p:cNvPicPr>
          <p:nvPr/>
        </p:nvPicPr>
        <p:blipFill>
          <a:blip r:embed="rId5"/>
          <a:stretch>
            <a:fillRect/>
          </a:stretch>
        </p:blipFill>
        <p:spPr>
          <a:xfrm>
            <a:off x="7187516" y="4352981"/>
            <a:ext cx="3515216" cy="19052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n 1" descr="Diagrama&#10;&#10;Descripción generada automáticamente">
            <a:extLst>
              <a:ext uri="{FF2B5EF4-FFF2-40B4-BE49-F238E27FC236}">
                <a16:creationId xmlns:a16="http://schemas.microsoft.com/office/drawing/2014/main" id="{48BAF553-B2AE-B410-E649-BA4C443E0AFF}"/>
              </a:ext>
            </a:extLst>
          </p:cNvPr>
          <p:cNvPicPr>
            <a:picLocks noChangeAspect="1"/>
          </p:cNvPicPr>
          <p:nvPr/>
        </p:nvPicPr>
        <p:blipFill>
          <a:blip r:embed="rId6"/>
          <a:stretch>
            <a:fillRect/>
          </a:stretch>
        </p:blipFill>
        <p:spPr>
          <a:xfrm>
            <a:off x="479460" y="1825763"/>
            <a:ext cx="5506529" cy="30408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100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7" descr="Fondo digital de puntos de datos">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0"/>
            <a:ext cx="12192000" cy="6858000"/>
          </a:xfrm>
        </p:spPr>
      </p:pic>
      <p:sp>
        <p:nvSpPr>
          <p:cNvPr id="4" name="Subtítulo 3">
            <a:extLst>
              <a:ext uri="{FF2B5EF4-FFF2-40B4-BE49-F238E27FC236}">
                <a16:creationId xmlns:a16="http://schemas.microsoft.com/office/drawing/2014/main" id="{6CDAF43E-A7BA-B1B9-D46B-4ECAA0482BC5}"/>
              </a:ext>
            </a:extLst>
          </p:cNvPr>
          <p:cNvSpPr>
            <a:spLocks noGrp="1"/>
          </p:cNvSpPr>
          <p:nvPr>
            <p:ph type="subTitle" idx="1"/>
          </p:nvPr>
        </p:nvSpPr>
        <p:spPr>
          <a:xfrm>
            <a:off x="5210783" y="324039"/>
            <a:ext cx="1394298" cy="304790"/>
          </a:xfrm>
        </p:spPr>
        <p:txBody>
          <a:bodyPr/>
          <a:lstStyle/>
          <a:p>
            <a:r>
              <a:rPr lang="es-ES" sz="3200"/>
              <a:t>CNN</a:t>
            </a:r>
          </a:p>
          <a:p>
            <a:endParaRPr lang="es-ES" sz="3200"/>
          </a:p>
        </p:txBody>
      </p:sp>
      <p:pic>
        <p:nvPicPr>
          <p:cNvPr id="6" name="Imagen 5" descr="Texto&#10;&#10;Descripción generada automáticamente">
            <a:extLst>
              <a:ext uri="{FF2B5EF4-FFF2-40B4-BE49-F238E27FC236}">
                <a16:creationId xmlns:a16="http://schemas.microsoft.com/office/drawing/2014/main" id="{30857863-0AF0-7AC4-039F-D18473A6C60E}"/>
              </a:ext>
            </a:extLst>
          </p:cNvPr>
          <p:cNvPicPr>
            <a:picLocks noChangeAspect="1"/>
          </p:cNvPicPr>
          <p:nvPr/>
        </p:nvPicPr>
        <p:blipFill>
          <a:blip r:embed="rId4"/>
          <a:stretch>
            <a:fillRect/>
          </a:stretch>
        </p:blipFill>
        <p:spPr>
          <a:xfrm>
            <a:off x="3170887" y="1112012"/>
            <a:ext cx="5856725" cy="3360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n 1" descr="Texto&#10;&#10;Descripción generada automáticamente">
            <a:extLst>
              <a:ext uri="{FF2B5EF4-FFF2-40B4-BE49-F238E27FC236}">
                <a16:creationId xmlns:a16="http://schemas.microsoft.com/office/drawing/2014/main" id="{584350AB-04D4-F6FF-6C46-B4AFE16C5E15}"/>
              </a:ext>
            </a:extLst>
          </p:cNvPr>
          <p:cNvPicPr>
            <a:picLocks noChangeAspect="1"/>
          </p:cNvPicPr>
          <p:nvPr/>
        </p:nvPicPr>
        <p:blipFill>
          <a:blip r:embed="rId5"/>
          <a:stretch>
            <a:fillRect/>
          </a:stretch>
        </p:blipFill>
        <p:spPr>
          <a:xfrm>
            <a:off x="1193539" y="4459857"/>
            <a:ext cx="9801225" cy="167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0527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5BE93-0252-3CC3-B567-14EC47EB8C7F}"/>
              </a:ext>
            </a:extLst>
          </p:cNvPr>
          <p:cNvSpPr>
            <a:spLocks noGrp="1"/>
          </p:cNvSpPr>
          <p:nvPr>
            <p:ph type="title"/>
          </p:nvPr>
        </p:nvSpPr>
        <p:spPr>
          <a:xfrm>
            <a:off x="443860" y="122406"/>
            <a:ext cx="11090274" cy="806111"/>
          </a:xfrm>
        </p:spPr>
        <p:txBody>
          <a:bodyPr rtlCol="0"/>
          <a:lstStyle>
            <a:defPPr>
              <a:defRPr lang="es-ES"/>
            </a:defPPr>
          </a:lstStyle>
          <a:p>
            <a:pPr rtl="0"/>
            <a:r>
              <a:rPr lang="es-ES">
                <a:latin typeface="ADLaM Display" panose="02010000000000000000" pitchFamily="2" charset="0"/>
                <a:ea typeface="ADLaM Display" panose="02010000000000000000" pitchFamily="2" charset="0"/>
                <a:cs typeface="ADLaM Display" panose="02010000000000000000" pitchFamily="2" charset="0"/>
              </a:rPr>
              <a:t>INDEX</a:t>
            </a:r>
          </a:p>
        </p:txBody>
      </p:sp>
      <p:sp>
        <p:nvSpPr>
          <p:cNvPr id="3" name="Marcador de contenido 2">
            <a:extLst>
              <a:ext uri="{FF2B5EF4-FFF2-40B4-BE49-F238E27FC236}">
                <a16:creationId xmlns:a16="http://schemas.microsoft.com/office/drawing/2014/main" id="{1ABCA07C-1908-B1EB-82FA-EC63DAAF4CF4}"/>
              </a:ext>
            </a:extLst>
          </p:cNvPr>
          <p:cNvSpPr>
            <a:spLocks noGrp="1"/>
          </p:cNvSpPr>
          <p:nvPr>
            <p:ph sz="quarter" idx="13"/>
          </p:nvPr>
        </p:nvSpPr>
        <p:spPr>
          <a:xfrm>
            <a:off x="550863" y="1563316"/>
            <a:ext cx="11090274" cy="4720752"/>
          </a:xfrm>
        </p:spPr>
        <p:txBody>
          <a:bodyPr rtlCol="0">
            <a:normAutofit fontScale="92500" lnSpcReduction="10000"/>
          </a:bodyPr>
          <a:lstStyle>
            <a:defPPr>
              <a:defRPr lang="es-ES"/>
            </a:defPPr>
          </a:lstStyle>
          <a:p>
            <a:pPr marL="285750" indent="-285750" rtl="0">
              <a:buFont typeface="Arial" panose="020B0604020202020204" pitchFamily="34" charset="0"/>
              <a:buChar char="•"/>
            </a:pPr>
            <a:r>
              <a:rPr lang="es-ES" err="1">
                <a:latin typeface="ADLaM Display" panose="02010000000000000000" pitchFamily="2" charset="0"/>
                <a:ea typeface="ADLaM Display" panose="02010000000000000000" pitchFamily="2" charset="0"/>
                <a:cs typeface="ADLaM Display" panose="02010000000000000000" pitchFamily="2" charset="0"/>
              </a:rPr>
              <a:t>Brief</a:t>
            </a:r>
            <a:r>
              <a:rPr lang="es-ES">
                <a:latin typeface="ADLaM Display" panose="02010000000000000000" pitchFamily="2" charset="0"/>
                <a:ea typeface="ADLaM Display" panose="02010000000000000000" pitchFamily="2" charset="0"/>
                <a:cs typeface="ADLaM Display" panose="02010000000000000000" pitchFamily="2" charset="0"/>
              </a:rPr>
              <a:t> </a:t>
            </a:r>
            <a:r>
              <a:rPr lang="es-ES" err="1">
                <a:latin typeface="ADLaM Display" panose="02010000000000000000" pitchFamily="2" charset="0"/>
                <a:ea typeface="ADLaM Display" panose="02010000000000000000" pitchFamily="2" charset="0"/>
                <a:cs typeface="ADLaM Display" panose="02010000000000000000" pitchFamily="2" charset="0"/>
              </a:rPr>
              <a:t>Explanation</a:t>
            </a:r>
            <a:r>
              <a:rPr lang="es-ES">
                <a:latin typeface="ADLaM Display" panose="02010000000000000000" pitchFamily="2" charset="0"/>
                <a:ea typeface="ADLaM Display" panose="02010000000000000000" pitchFamily="2" charset="0"/>
                <a:cs typeface="ADLaM Display" panose="02010000000000000000" pitchFamily="2" charset="0"/>
              </a:rPr>
              <a:t> in </a:t>
            </a:r>
            <a:r>
              <a:rPr lang="es-ES" err="1">
                <a:latin typeface="ADLaM Display" panose="02010000000000000000" pitchFamily="2" charset="0"/>
                <a:ea typeface="ADLaM Display" panose="02010000000000000000" pitchFamily="2" charset="0"/>
                <a:cs typeface="ADLaM Display" panose="02010000000000000000" pitchFamily="2" charset="0"/>
              </a:rPr>
              <a:t>what</a:t>
            </a:r>
            <a:r>
              <a:rPr lang="es-ES">
                <a:latin typeface="ADLaM Display" panose="02010000000000000000" pitchFamily="2" charset="0"/>
                <a:ea typeface="ADLaM Display" panose="02010000000000000000" pitchFamily="2" charset="0"/>
                <a:cs typeface="ADLaM Display" panose="02010000000000000000" pitchFamily="2" charset="0"/>
              </a:rPr>
              <a:t> </a:t>
            </a:r>
            <a:r>
              <a:rPr lang="es-ES" err="1">
                <a:latin typeface="ADLaM Display" panose="02010000000000000000" pitchFamily="2" charset="0"/>
                <a:ea typeface="ADLaM Display" panose="02010000000000000000" pitchFamily="2" charset="0"/>
                <a:cs typeface="ADLaM Display" panose="02010000000000000000" pitchFamily="2" charset="0"/>
              </a:rPr>
              <a:t>consists</a:t>
            </a:r>
            <a:r>
              <a:rPr lang="es-ES">
                <a:latin typeface="ADLaM Display" panose="02010000000000000000" pitchFamily="2" charset="0"/>
                <a:ea typeface="ADLaM Display" panose="02010000000000000000" pitchFamily="2" charset="0"/>
                <a:cs typeface="ADLaM Display" panose="02010000000000000000" pitchFamily="2" charset="0"/>
              </a:rPr>
              <a:t> </a:t>
            </a:r>
            <a:r>
              <a:rPr lang="es-ES" err="1">
                <a:latin typeface="ADLaM Display" panose="02010000000000000000" pitchFamily="2" charset="0"/>
                <a:ea typeface="ADLaM Display" panose="02010000000000000000" pitchFamily="2" charset="0"/>
                <a:cs typeface="ADLaM Display" panose="02010000000000000000" pitchFamily="2" charset="0"/>
              </a:rPr>
              <a:t>the</a:t>
            </a:r>
            <a:r>
              <a:rPr lang="es-ES">
                <a:latin typeface="ADLaM Display" panose="02010000000000000000" pitchFamily="2" charset="0"/>
                <a:ea typeface="ADLaM Display" panose="02010000000000000000" pitchFamily="2" charset="0"/>
                <a:cs typeface="ADLaM Display" panose="02010000000000000000" pitchFamily="2" charset="0"/>
              </a:rPr>
              <a:t> Project</a:t>
            </a:r>
          </a:p>
          <a:p>
            <a:pPr marL="285750" indent="-285750" rtl="0">
              <a:buFont typeface="Arial" panose="020B0604020202020204" pitchFamily="34" charset="0"/>
              <a:buChar char="•"/>
            </a:pPr>
            <a:r>
              <a:rPr lang="es-ES">
                <a:latin typeface="ADLaM Display" panose="02010000000000000000" pitchFamily="2" charset="0"/>
                <a:ea typeface="ADLaM Display" panose="02010000000000000000" pitchFamily="2" charset="0"/>
                <a:cs typeface="ADLaM Display" panose="02010000000000000000" pitchFamily="2" charset="0"/>
              </a:rPr>
              <a:t>Data Processing </a:t>
            </a:r>
          </a:p>
          <a:p>
            <a:pPr marL="285750" indent="-285750" rtl="0">
              <a:buFont typeface="Arial" panose="020B0604020202020204" pitchFamily="34" charset="0"/>
              <a:buChar char="•"/>
            </a:pPr>
            <a:r>
              <a:rPr lang="es-ES" err="1">
                <a:latin typeface="ADLaM Display" panose="02010000000000000000" pitchFamily="2" charset="0"/>
                <a:ea typeface="ADLaM Display" panose="02010000000000000000" pitchFamily="2" charset="0"/>
                <a:cs typeface="ADLaM Display" panose="02010000000000000000" pitchFamily="2" charset="0"/>
              </a:rPr>
              <a:t>Models</a:t>
            </a:r>
            <a:r>
              <a:rPr lang="es-ES">
                <a:latin typeface="ADLaM Display" panose="02010000000000000000" pitchFamily="2" charset="0"/>
                <a:ea typeface="ADLaM Display" panose="02010000000000000000" pitchFamily="2" charset="0"/>
                <a:cs typeface="ADLaM Display" panose="02010000000000000000" pitchFamily="2" charset="0"/>
              </a:rPr>
              <a:t> </a:t>
            </a:r>
            <a:r>
              <a:rPr lang="es-ES" err="1">
                <a:latin typeface="ADLaM Display" panose="02010000000000000000" pitchFamily="2" charset="0"/>
                <a:ea typeface="ADLaM Display" panose="02010000000000000000" pitchFamily="2" charset="0"/>
                <a:cs typeface="ADLaM Display" panose="02010000000000000000" pitchFamily="2" charset="0"/>
              </a:rPr>
              <a:t>classifiers</a:t>
            </a:r>
            <a:r>
              <a:rPr lang="es-ES">
                <a:latin typeface="ADLaM Display" panose="02010000000000000000" pitchFamily="2" charset="0"/>
                <a:ea typeface="ADLaM Display" panose="02010000000000000000" pitchFamily="2" charset="0"/>
                <a:cs typeface="ADLaM Display" panose="02010000000000000000" pitchFamily="2" charset="0"/>
              </a:rPr>
              <a:t> </a:t>
            </a:r>
            <a:r>
              <a:rPr lang="es-ES" err="1">
                <a:latin typeface="ADLaM Display" panose="02010000000000000000" pitchFamily="2" charset="0"/>
                <a:ea typeface="ADLaM Display" panose="02010000000000000000" pitchFamily="2" charset="0"/>
                <a:cs typeface="ADLaM Display" panose="02010000000000000000" pitchFamily="2" charset="0"/>
              </a:rPr>
              <a:t>we</a:t>
            </a:r>
            <a:r>
              <a:rPr lang="es-ES">
                <a:latin typeface="ADLaM Display" panose="02010000000000000000" pitchFamily="2" charset="0"/>
                <a:ea typeface="ADLaM Display" panose="02010000000000000000" pitchFamily="2" charset="0"/>
                <a:cs typeface="ADLaM Display" panose="02010000000000000000" pitchFamily="2" charset="0"/>
              </a:rPr>
              <a:t> </a:t>
            </a:r>
            <a:r>
              <a:rPr lang="es-ES" err="1">
                <a:latin typeface="ADLaM Display" panose="02010000000000000000" pitchFamily="2" charset="0"/>
                <a:ea typeface="ADLaM Display" panose="02010000000000000000" pitchFamily="2" charset="0"/>
                <a:cs typeface="ADLaM Display" panose="02010000000000000000" pitchFamily="2" charset="0"/>
              </a:rPr>
              <a:t>chose</a:t>
            </a:r>
            <a:endParaRPr lang="es-ES">
              <a:latin typeface="ADLaM Display" panose="02010000000000000000" pitchFamily="2" charset="0"/>
              <a:ea typeface="ADLaM Display" panose="02010000000000000000" pitchFamily="2" charset="0"/>
              <a:cs typeface="ADLaM Display" panose="02010000000000000000" pitchFamily="2" charset="0"/>
            </a:endParaRPr>
          </a:p>
          <a:p>
            <a:pPr marL="857250" lvl="1" indent="-171450"/>
            <a:r>
              <a:rPr lang="es-ES">
                <a:latin typeface="ADLaM Display" panose="02010000000000000000" pitchFamily="2" charset="0"/>
                <a:ea typeface="ADLaM Display" panose="02010000000000000000" pitchFamily="2" charset="0"/>
                <a:cs typeface="ADLaM Display" panose="02010000000000000000" pitchFamily="2" charset="0"/>
              </a:rPr>
              <a:t>QUADRATIC </a:t>
            </a:r>
          </a:p>
          <a:p>
            <a:pPr marL="857250" lvl="1" indent="-171450"/>
            <a:r>
              <a:rPr lang="es-ES">
                <a:latin typeface="ADLaM Display" panose="02010000000000000000" pitchFamily="2" charset="0"/>
                <a:ea typeface="ADLaM Display" panose="02010000000000000000" pitchFamily="2" charset="0"/>
                <a:cs typeface="ADLaM Display" panose="02010000000000000000" pitchFamily="2" charset="0"/>
              </a:rPr>
              <a:t>KNN</a:t>
            </a:r>
          </a:p>
          <a:p>
            <a:pPr marL="857250" lvl="1" indent="-171450"/>
            <a:r>
              <a:rPr lang="es-ES">
                <a:latin typeface="ADLaM Display" panose="02010000000000000000" pitchFamily="2" charset="0"/>
                <a:ea typeface="ADLaM Display" panose="02010000000000000000" pitchFamily="2" charset="0"/>
                <a:cs typeface="ADLaM Display" panose="02010000000000000000" pitchFamily="2" charset="0"/>
              </a:rPr>
              <a:t>MLP</a:t>
            </a:r>
          </a:p>
          <a:p>
            <a:pPr marL="857250" lvl="1" indent="-171450"/>
            <a:r>
              <a:rPr lang="es-ES">
                <a:latin typeface="ADLaM Display" panose="02010000000000000000" pitchFamily="2" charset="0"/>
                <a:ea typeface="ADLaM Display" panose="02010000000000000000" pitchFamily="2" charset="0"/>
                <a:cs typeface="ADLaM Display" panose="02010000000000000000" pitchFamily="2" charset="0"/>
              </a:rPr>
              <a:t>CNN</a:t>
            </a:r>
          </a:p>
          <a:p>
            <a:pPr marL="857250" lvl="1" indent="-171450"/>
            <a:r>
              <a:rPr lang="es-ES">
                <a:latin typeface="ADLaM Display" panose="02010000000000000000" pitchFamily="2" charset="0"/>
                <a:ea typeface="ADLaM Display" panose="02010000000000000000" pitchFamily="2" charset="0"/>
                <a:cs typeface="ADLaM Display" panose="02010000000000000000" pitchFamily="2" charset="0"/>
              </a:rPr>
              <a:t>KNMEANS</a:t>
            </a:r>
          </a:p>
          <a:p>
            <a:pPr marL="285750" indent="-285750">
              <a:buFont typeface="Arial" panose="020B0604020202020204" pitchFamily="34" charset="0"/>
              <a:buChar char="•"/>
            </a:pPr>
            <a:r>
              <a:rPr lang="es-ES" err="1">
                <a:latin typeface="ADLaM Display" panose="02010000000000000000" pitchFamily="2" charset="0"/>
                <a:ea typeface="ADLaM Display" panose="02010000000000000000" pitchFamily="2" charset="0"/>
                <a:cs typeface="ADLaM Display" panose="02010000000000000000" pitchFamily="2" charset="0"/>
              </a:rPr>
              <a:t>Metrics</a:t>
            </a:r>
            <a:endParaRPr lang="es-ES">
              <a:latin typeface="ADLaM Display" panose="02010000000000000000" pitchFamily="2" charset="0"/>
              <a:ea typeface="ADLaM Display" panose="02010000000000000000" pitchFamily="2" charset="0"/>
              <a:cs typeface="ADLaM Display" panose="02010000000000000000" pitchFamily="2" charset="0"/>
            </a:endParaRPr>
          </a:p>
          <a:p>
            <a:pPr marL="971550" lvl="1" indent="-285750"/>
            <a:r>
              <a:rPr lang="es-ES">
                <a:latin typeface="ADLaM Display" panose="02010000000000000000" pitchFamily="2" charset="0"/>
                <a:ea typeface="ADLaM Display" panose="02010000000000000000" pitchFamily="2" charset="0"/>
                <a:cs typeface="ADLaM Display" panose="02010000000000000000" pitchFamily="2" charset="0"/>
              </a:rPr>
              <a:t>Roc Curve</a:t>
            </a:r>
          </a:p>
          <a:p>
            <a:pPr marL="971550" lvl="1" indent="-285750"/>
            <a:r>
              <a:rPr lang="es-ES" err="1">
                <a:latin typeface="ADLaM Display" panose="02010000000000000000" pitchFamily="2" charset="0"/>
                <a:ea typeface="ADLaM Display" panose="02010000000000000000" pitchFamily="2" charset="0"/>
                <a:cs typeface="ADLaM Display" panose="02010000000000000000" pitchFamily="2" charset="0"/>
              </a:rPr>
              <a:t>Confusion</a:t>
            </a:r>
            <a:r>
              <a:rPr lang="es-ES">
                <a:latin typeface="ADLaM Display" panose="02010000000000000000" pitchFamily="2" charset="0"/>
                <a:ea typeface="ADLaM Display" panose="02010000000000000000" pitchFamily="2" charset="0"/>
                <a:cs typeface="ADLaM Display" panose="02010000000000000000" pitchFamily="2" charset="0"/>
              </a:rPr>
              <a:t> Matrix</a:t>
            </a:r>
          </a:p>
          <a:p>
            <a:pPr marL="285750" indent="-285750">
              <a:buFont typeface="Arial" panose="020B0604020202020204" pitchFamily="34" charset="0"/>
              <a:buChar char="•"/>
            </a:pPr>
            <a:r>
              <a:rPr lang="es-ES">
                <a:latin typeface="ADLaM Display" panose="02010000000000000000" pitchFamily="2" charset="0"/>
                <a:ea typeface="ADLaM Display" panose="02010000000000000000" pitchFamily="2" charset="0"/>
                <a:cs typeface="ADLaM Display" panose="02010000000000000000" pitchFamily="2" charset="0"/>
              </a:rPr>
              <a:t>Final </a:t>
            </a:r>
            <a:r>
              <a:rPr lang="es-ES" err="1">
                <a:latin typeface="ADLaM Display" panose="02010000000000000000" pitchFamily="2" charset="0"/>
                <a:ea typeface="ADLaM Display" panose="02010000000000000000" pitchFamily="2" charset="0"/>
                <a:cs typeface="ADLaM Display" panose="02010000000000000000" pitchFamily="2" charset="0"/>
              </a:rPr>
              <a:t>Explanation</a:t>
            </a:r>
            <a:r>
              <a:rPr lang="es-ES">
                <a:latin typeface="ADLaM Display" panose="02010000000000000000" pitchFamily="2" charset="0"/>
                <a:ea typeface="ADLaM Display" panose="02010000000000000000" pitchFamily="2" charset="0"/>
                <a:cs typeface="ADLaM Display" panose="02010000000000000000" pitchFamily="2" charset="0"/>
              </a:rPr>
              <a:t> </a:t>
            </a:r>
            <a:r>
              <a:rPr lang="es-ES" err="1">
                <a:latin typeface="ADLaM Display" panose="02010000000000000000" pitchFamily="2" charset="0"/>
                <a:ea typeface="ADLaM Display" panose="02010000000000000000" pitchFamily="2" charset="0"/>
                <a:cs typeface="ADLaM Display" panose="02010000000000000000" pitchFamily="2" charset="0"/>
              </a:rPr>
              <a:t>on</a:t>
            </a:r>
            <a:r>
              <a:rPr lang="es-ES">
                <a:latin typeface="ADLaM Display" panose="02010000000000000000" pitchFamily="2" charset="0"/>
                <a:ea typeface="ADLaM Display" panose="02010000000000000000" pitchFamily="2" charset="0"/>
                <a:cs typeface="ADLaM Display" panose="02010000000000000000" pitchFamily="2" charset="0"/>
              </a:rPr>
              <a:t> </a:t>
            </a:r>
            <a:r>
              <a:rPr lang="es-ES" err="1">
                <a:latin typeface="ADLaM Display" panose="02010000000000000000" pitchFamily="2" charset="0"/>
                <a:ea typeface="ADLaM Display" panose="02010000000000000000" pitchFamily="2" charset="0"/>
                <a:cs typeface="ADLaM Display" panose="02010000000000000000" pitchFamily="2" charset="0"/>
              </a:rPr>
              <a:t>our</a:t>
            </a:r>
            <a:r>
              <a:rPr lang="es-ES">
                <a:latin typeface="ADLaM Display" panose="02010000000000000000" pitchFamily="2" charset="0"/>
                <a:ea typeface="ADLaM Display" panose="02010000000000000000" pitchFamily="2" charset="0"/>
                <a:cs typeface="ADLaM Display" panose="02010000000000000000" pitchFamily="2" charset="0"/>
              </a:rPr>
              <a:t> final pick</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6A08A41-355D-607B-2607-0AD8914E51F5}"/>
              </a:ext>
            </a:extLst>
          </p:cNvPr>
          <p:cNvSpPr>
            <a:spLocks noGrp="1"/>
          </p:cNvSpPr>
          <p:nvPr>
            <p:ph type="title"/>
          </p:nvPr>
        </p:nvSpPr>
        <p:spPr>
          <a:xfrm>
            <a:off x="550863" y="488315"/>
            <a:ext cx="11071913" cy="1029037"/>
          </a:xfrm>
        </p:spPr>
        <p:txBody>
          <a:bodyPr/>
          <a:lstStyle/>
          <a:p>
            <a:r>
              <a:rPr lang="es-ES" err="1">
                <a:ea typeface="+mj-lt"/>
                <a:cs typeface="+mj-lt"/>
              </a:rPr>
              <a:t>Conclusion</a:t>
            </a:r>
            <a:endParaRPr lang="fr-FR" err="1"/>
          </a:p>
        </p:txBody>
      </p:sp>
      <p:pic>
        <p:nvPicPr>
          <p:cNvPr id="4" name="Image 3" descr="Une image contenant texte, capture d’écran, diagramme, Tracé&#10;&#10;Description générée automatiquement">
            <a:extLst>
              <a:ext uri="{FF2B5EF4-FFF2-40B4-BE49-F238E27FC236}">
                <a16:creationId xmlns:a16="http://schemas.microsoft.com/office/drawing/2014/main" id="{7305D97B-7D1B-1C4A-2DFD-D4DA90C2BD84}"/>
              </a:ext>
            </a:extLst>
          </p:cNvPr>
          <p:cNvPicPr>
            <a:picLocks noChangeAspect="1"/>
          </p:cNvPicPr>
          <p:nvPr/>
        </p:nvPicPr>
        <p:blipFill>
          <a:blip r:embed="rId3"/>
          <a:stretch>
            <a:fillRect/>
          </a:stretch>
        </p:blipFill>
        <p:spPr>
          <a:xfrm>
            <a:off x="1707614" y="1443729"/>
            <a:ext cx="8785951" cy="4328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89636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6A08A41-355D-607B-2607-0AD8914E51F5}"/>
              </a:ext>
            </a:extLst>
          </p:cNvPr>
          <p:cNvSpPr>
            <a:spLocks noGrp="1"/>
          </p:cNvSpPr>
          <p:nvPr>
            <p:ph type="title"/>
          </p:nvPr>
        </p:nvSpPr>
        <p:spPr>
          <a:xfrm>
            <a:off x="550863" y="488315"/>
            <a:ext cx="11071913" cy="1029037"/>
          </a:xfrm>
        </p:spPr>
        <p:txBody>
          <a:bodyPr/>
          <a:lstStyle/>
          <a:p>
            <a:r>
              <a:rPr lang="es-ES" err="1">
                <a:ea typeface="+mj-lt"/>
                <a:cs typeface="+mj-lt"/>
              </a:rPr>
              <a:t>Conclusion</a:t>
            </a:r>
            <a:endParaRPr lang="fr-FR" err="1"/>
          </a:p>
        </p:txBody>
      </p:sp>
      <p:pic>
        <p:nvPicPr>
          <p:cNvPr id="2" name="Espace réservé du contenu 1" descr="Une image contenant texte, capture d’écran, diagramme, Caractère coloré&#10;&#10;Description générée automatiquement">
            <a:extLst>
              <a:ext uri="{FF2B5EF4-FFF2-40B4-BE49-F238E27FC236}">
                <a16:creationId xmlns:a16="http://schemas.microsoft.com/office/drawing/2014/main" id="{BAC8C23A-7291-9351-BB74-F13826EB3E14}"/>
              </a:ext>
            </a:extLst>
          </p:cNvPr>
          <p:cNvPicPr>
            <a:picLocks noGrp="1" noChangeAspect="1"/>
          </p:cNvPicPr>
          <p:nvPr>
            <p:ph sz="half" idx="13"/>
          </p:nvPr>
        </p:nvPicPr>
        <p:blipFill>
          <a:blip r:embed="rId3"/>
          <a:stretch>
            <a:fillRect/>
          </a:stretch>
        </p:blipFill>
        <p:spPr>
          <a:xfrm>
            <a:off x="1690691" y="1440578"/>
            <a:ext cx="8785950" cy="43377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30495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6A08A41-355D-607B-2607-0AD8914E51F5}"/>
              </a:ext>
            </a:extLst>
          </p:cNvPr>
          <p:cNvSpPr>
            <a:spLocks noGrp="1"/>
          </p:cNvSpPr>
          <p:nvPr>
            <p:ph type="title"/>
          </p:nvPr>
        </p:nvSpPr>
        <p:spPr>
          <a:xfrm>
            <a:off x="550863" y="488315"/>
            <a:ext cx="11071913" cy="1029037"/>
          </a:xfrm>
        </p:spPr>
        <p:txBody>
          <a:bodyPr/>
          <a:lstStyle/>
          <a:p>
            <a:r>
              <a:rPr lang="es-ES" err="1">
                <a:ea typeface="+mj-lt"/>
                <a:cs typeface="+mj-lt"/>
              </a:rPr>
              <a:t>Conclusion</a:t>
            </a:r>
            <a:endParaRPr lang="fr-FR" err="1"/>
          </a:p>
        </p:txBody>
      </p:sp>
      <p:pic>
        <p:nvPicPr>
          <p:cNvPr id="3" name="Image 2" descr="Une image contenant texte, diagramme, ligne, Tracé&#10;&#10;Description générée automatiquement">
            <a:extLst>
              <a:ext uri="{FF2B5EF4-FFF2-40B4-BE49-F238E27FC236}">
                <a16:creationId xmlns:a16="http://schemas.microsoft.com/office/drawing/2014/main" id="{29281AAD-D44C-8D3C-0CFF-FF0143E8C50E}"/>
              </a:ext>
            </a:extLst>
          </p:cNvPr>
          <p:cNvPicPr>
            <a:picLocks noChangeAspect="1"/>
          </p:cNvPicPr>
          <p:nvPr/>
        </p:nvPicPr>
        <p:blipFill>
          <a:blip r:embed="rId3"/>
          <a:stretch>
            <a:fillRect/>
          </a:stretch>
        </p:blipFill>
        <p:spPr>
          <a:xfrm>
            <a:off x="3063946" y="1394551"/>
            <a:ext cx="6073289" cy="4895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4169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AC361-0D7A-DC05-86B5-6DD77D322F5B}"/>
              </a:ext>
            </a:extLst>
          </p:cNvPr>
          <p:cNvSpPr>
            <a:spLocks noGrp="1"/>
          </p:cNvSpPr>
          <p:nvPr>
            <p:ph type="title"/>
          </p:nvPr>
        </p:nvSpPr>
        <p:spPr>
          <a:xfrm>
            <a:off x="549536" y="549274"/>
            <a:ext cx="5179330" cy="2841829"/>
          </a:xfrm>
          <a:noFill/>
        </p:spPr>
        <p:txBody>
          <a:bodyPr rtlCol="0" anchor="b">
            <a:normAutofit/>
          </a:bodyPr>
          <a:lstStyle>
            <a:defPPr>
              <a:defRPr lang="es-ES"/>
            </a:defPPr>
          </a:lstStyle>
          <a:p>
            <a:r>
              <a:rPr lang="es-ES">
                <a:latin typeface="ADLaM Display"/>
                <a:ea typeface="ADLaM Display"/>
                <a:cs typeface="ADLaM Display"/>
              </a:rPr>
              <a:t>Thanks Any Questions?</a:t>
            </a:r>
            <a:endParaRPr lang="es-ES">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Marcador de contenido 2">
            <a:extLst>
              <a:ext uri="{FF2B5EF4-FFF2-40B4-BE49-F238E27FC236}">
                <a16:creationId xmlns:a16="http://schemas.microsoft.com/office/drawing/2014/main" id="{1BE98EFF-197D-3136-70B9-7BBD30A48931}"/>
              </a:ext>
            </a:extLst>
          </p:cNvPr>
          <p:cNvSpPr>
            <a:spLocks noGrp="1"/>
          </p:cNvSpPr>
          <p:nvPr>
            <p:ph idx="1"/>
          </p:nvPr>
        </p:nvSpPr>
        <p:spPr>
          <a:xfrm>
            <a:off x="549536" y="4799454"/>
            <a:ext cx="3185605" cy="1516189"/>
          </a:xfrm>
          <a:noFill/>
        </p:spPr>
        <p:txBody>
          <a:bodyPr rtlCol="0">
            <a:normAutofit/>
          </a:bodyPr>
          <a:lstStyle>
            <a:defPPr>
              <a:defRPr lang="es-ES"/>
            </a:defPPr>
          </a:lstStyle>
          <a:p>
            <a:pPr rtl="0"/>
            <a:r>
              <a:rPr lang="es-ES"/>
              <a:t>PABLO GARCIA</a:t>
            </a:r>
          </a:p>
          <a:p>
            <a:pPr rtl="0"/>
            <a:r>
              <a:rPr lang="es-ES"/>
              <a:t>THIBAULT POUX</a:t>
            </a:r>
          </a:p>
          <a:p>
            <a:pPr rtl="0"/>
            <a:r>
              <a:rPr lang="es-ES"/>
              <a:t>NABIL KACI</a:t>
            </a:r>
          </a:p>
        </p:txBody>
      </p:sp>
      <p:pic>
        <p:nvPicPr>
          <p:cNvPr id="25" name="Marcador de posición de imagen 24" descr="Primer plano de una red">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 b="1"/>
          <a:stretch/>
        </p:blipFill>
        <p:spPr>
          <a:xfrm>
            <a:off x="6096000" y="0"/>
            <a:ext cx="6133078" cy="6873455"/>
          </a:xfrm>
        </p:spPr>
      </p:pic>
    </p:spTree>
    <p:extLst>
      <p:ext uri="{BB962C8B-B14F-4D97-AF65-F5344CB8AC3E}">
        <p14:creationId xmlns:p14="http://schemas.microsoft.com/office/powerpoint/2010/main" val="2547630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0034E89-1952-5288-08A0-70A4A73BE39E}"/>
              </a:ext>
            </a:extLst>
          </p:cNvPr>
          <p:cNvSpPr>
            <a:spLocks noGrp="1"/>
          </p:cNvSpPr>
          <p:nvPr>
            <p:ph type="ctrTitle"/>
          </p:nvPr>
        </p:nvSpPr>
        <p:spPr>
          <a:xfrm>
            <a:off x="550863" y="4045464"/>
            <a:ext cx="11115355" cy="2286000"/>
          </a:xfrm>
          <a:noFill/>
        </p:spPr>
        <p:txBody>
          <a:bodyPr rtlCol="0" anchor="ctr"/>
          <a:lstStyle>
            <a:defPPr>
              <a:defRPr lang="es-ES"/>
            </a:defPPr>
          </a:lstStyle>
          <a:p>
            <a:pPr rtl="0"/>
            <a:r>
              <a:rPr lang="es-ES">
                <a:latin typeface="ADLaM Display" panose="02010000000000000000" pitchFamily="2" charset="0"/>
                <a:ea typeface="ADLaM Display" panose="02010000000000000000" pitchFamily="2" charset="0"/>
                <a:cs typeface="ADLaM Display" panose="02010000000000000000" pitchFamily="2" charset="0"/>
              </a:rPr>
              <a:t>MRI-</a:t>
            </a:r>
            <a:r>
              <a:rPr lang="es-ES" err="1">
                <a:latin typeface="ADLaM Display" panose="02010000000000000000" pitchFamily="2" charset="0"/>
                <a:ea typeface="ADLaM Display" panose="02010000000000000000" pitchFamily="2" charset="0"/>
                <a:cs typeface="ADLaM Display" panose="02010000000000000000" pitchFamily="2" charset="0"/>
              </a:rPr>
              <a:t>based</a:t>
            </a:r>
            <a:r>
              <a:rPr lang="es-ES">
                <a:latin typeface="ADLaM Display" panose="02010000000000000000" pitchFamily="2" charset="0"/>
                <a:ea typeface="ADLaM Display" panose="02010000000000000000" pitchFamily="2" charset="0"/>
                <a:cs typeface="ADLaM Display" panose="02010000000000000000" pitchFamily="2" charset="0"/>
              </a:rPr>
              <a:t> </a:t>
            </a:r>
            <a:r>
              <a:rPr lang="es-ES" err="1">
                <a:latin typeface="ADLaM Display" panose="02010000000000000000" pitchFamily="2" charset="0"/>
                <a:ea typeface="ADLaM Display" panose="02010000000000000000" pitchFamily="2" charset="0"/>
                <a:cs typeface="ADLaM Display" panose="02010000000000000000" pitchFamily="2" charset="0"/>
              </a:rPr>
              <a:t>brain</a:t>
            </a:r>
            <a:r>
              <a:rPr lang="es-ES">
                <a:latin typeface="ADLaM Display" panose="02010000000000000000" pitchFamily="2" charset="0"/>
                <a:ea typeface="ADLaM Display" panose="02010000000000000000" pitchFamily="2" charset="0"/>
                <a:cs typeface="ADLaM Display" panose="02010000000000000000" pitchFamily="2" charset="0"/>
              </a:rPr>
              <a:t> tumor </a:t>
            </a:r>
            <a:r>
              <a:rPr lang="es-ES" err="1">
                <a:latin typeface="ADLaM Display" panose="02010000000000000000" pitchFamily="2" charset="0"/>
                <a:ea typeface="ADLaM Display" panose="02010000000000000000" pitchFamily="2" charset="0"/>
                <a:cs typeface="ADLaM Display" panose="02010000000000000000" pitchFamily="2" charset="0"/>
              </a:rPr>
              <a:t>detection</a:t>
            </a:r>
            <a:endParaRPr lang="es-ES">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1" name="Marcador de posición de imagen 15" descr="Fondo digital de puntos de datos">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a:xfrm>
            <a:off x="0" y="4594"/>
            <a:ext cx="12192000" cy="3771878"/>
          </a:xfrm>
        </p:spPr>
      </p:pic>
    </p:spTree>
    <p:extLst>
      <p:ext uri="{BB962C8B-B14F-4D97-AF65-F5344CB8AC3E}">
        <p14:creationId xmlns:p14="http://schemas.microsoft.com/office/powerpoint/2010/main" val="183974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2343A-9CB0-F2AD-EF62-5DEE3E97F956}"/>
              </a:ext>
            </a:extLst>
          </p:cNvPr>
          <p:cNvSpPr>
            <a:spLocks noGrp="1"/>
          </p:cNvSpPr>
          <p:nvPr>
            <p:ph type="title"/>
          </p:nvPr>
        </p:nvSpPr>
        <p:spPr>
          <a:xfrm>
            <a:off x="550862" y="467159"/>
            <a:ext cx="7960421" cy="1450217"/>
          </a:xfrm>
        </p:spPr>
        <p:txBody>
          <a:bodyPr rtlCol="0"/>
          <a:lstStyle>
            <a:defPPr>
              <a:defRPr lang="es-ES"/>
            </a:defPPr>
          </a:lstStyle>
          <a:p>
            <a:pPr rtl="0"/>
            <a:r>
              <a:rPr lang="es-ES" err="1">
                <a:latin typeface="ADLaM Display"/>
                <a:ea typeface="ADLaM Display"/>
                <a:cs typeface="ADLaM Display"/>
              </a:rPr>
              <a:t>Our</a:t>
            </a:r>
            <a:r>
              <a:rPr lang="es-ES">
                <a:latin typeface="ADLaM Display"/>
                <a:ea typeface="ADLaM Display"/>
                <a:cs typeface="ADLaM Display"/>
              </a:rPr>
              <a:t> Project:</a:t>
            </a:r>
            <a:endParaRPr lang="es-ES">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Marcador de contenido 2">
            <a:extLst>
              <a:ext uri="{FF2B5EF4-FFF2-40B4-BE49-F238E27FC236}">
                <a16:creationId xmlns:a16="http://schemas.microsoft.com/office/drawing/2014/main" id="{1C6744DD-5BC8-42C8-4313-13CE95ED575B}"/>
              </a:ext>
            </a:extLst>
          </p:cNvPr>
          <p:cNvSpPr>
            <a:spLocks noGrp="1"/>
          </p:cNvSpPr>
          <p:nvPr>
            <p:ph idx="1"/>
          </p:nvPr>
        </p:nvSpPr>
        <p:spPr>
          <a:xfrm>
            <a:off x="550168" y="1353344"/>
            <a:ext cx="9426102" cy="2898131"/>
          </a:xfrm>
        </p:spPr>
        <p:txBody>
          <a:bodyPr vert="horz" wrap="square" lIns="0" tIns="0" rIns="0" bIns="0" rtlCol="0" anchor="t">
            <a:normAutofit lnSpcReduction="10000"/>
          </a:bodyPr>
          <a:lstStyle>
            <a:defPPr>
              <a:defRPr lang="es-ES"/>
            </a:defPPr>
          </a:lstStyle>
          <a:p>
            <a:r>
              <a:rPr lang="en-US"/>
              <a:t>We're employing machine learning to detect brain tumors in magnetic resonance imaging (MRI) scans. </a:t>
            </a:r>
          </a:p>
          <a:p>
            <a:r>
              <a:rPr lang="en-US"/>
              <a:t>Our process involves data preprocessing and building several model</a:t>
            </a:r>
          </a:p>
          <a:p>
            <a:r>
              <a:rPr lang="en-US"/>
              <a:t>Our aim is to develop accurate models to aid in early diagnosis and effective treatment of brain tumors.</a:t>
            </a:r>
            <a:endParaRPr lang="es-ES"/>
          </a:p>
          <a:p>
            <a:pPr rtl="0"/>
            <a:r>
              <a:rPr lang="es-ES" err="1"/>
              <a:t>The</a:t>
            </a:r>
            <a:r>
              <a:rPr lang="es-ES"/>
              <a:t> general idea </a:t>
            </a:r>
            <a:r>
              <a:rPr lang="es-ES" err="1"/>
              <a:t>for</a:t>
            </a:r>
            <a:r>
              <a:rPr lang="es-ES"/>
              <a:t> </a:t>
            </a:r>
            <a:r>
              <a:rPr lang="es-ES" err="1"/>
              <a:t>each</a:t>
            </a:r>
            <a:r>
              <a:rPr lang="es-ES"/>
              <a:t> </a:t>
            </a:r>
            <a:r>
              <a:rPr lang="es-ES" err="1"/>
              <a:t>problem</a:t>
            </a:r>
            <a:r>
              <a:rPr lang="es-ES"/>
              <a:t> has </a:t>
            </a:r>
            <a:r>
              <a:rPr lang="es-ES" err="1"/>
              <a:t>been</a:t>
            </a:r>
            <a:r>
              <a:rPr lang="es-ES"/>
              <a:t> </a:t>
            </a:r>
            <a:r>
              <a:rPr lang="es-ES" err="1"/>
              <a:t>to</a:t>
            </a:r>
            <a:r>
              <a:rPr lang="es-ES"/>
              <a:t> test </a:t>
            </a:r>
            <a:r>
              <a:rPr lang="es-ES" err="1"/>
              <a:t>several</a:t>
            </a:r>
            <a:r>
              <a:rPr lang="es-ES"/>
              <a:t> </a:t>
            </a:r>
            <a:r>
              <a:rPr lang="es-ES" err="1"/>
              <a:t>classifiers</a:t>
            </a:r>
            <a:r>
              <a:rPr lang="es-ES"/>
              <a:t> and </a:t>
            </a:r>
            <a:r>
              <a:rPr lang="es-ES" err="1"/>
              <a:t>choose</a:t>
            </a:r>
            <a:r>
              <a:rPr lang="es-ES"/>
              <a:t> </a:t>
            </a:r>
            <a:r>
              <a:rPr lang="es-ES" err="1"/>
              <a:t>the</a:t>
            </a:r>
            <a:r>
              <a:rPr lang="es-ES"/>
              <a:t> </a:t>
            </a:r>
            <a:r>
              <a:rPr lang="es-ES" err="1"/>
              <a:t>best</a:t>
            </a:r>
            <a:r>
              <a:rPr lang="es-ES"/>
              <a:t> </a:t>
            </a:r>
            <a:r>
              <a:rPr lang="es-ES" err="1"/>
              <a:t>one’s</a:t>
            </a:r>
            <a:r>
              <a:rPr lang="es-ES"/>
              <a:t> </a:t>
            </a:r>
            <a:r>
              <a:rPr lang="es-ES" err="1"/>
              <a:t>according</a:t>
            </a:r>
            <a:r>
              <a:rPr lang="es-ES"/>
              <a:t> </a:t>
            </a:r>
            <a:r>
              <a:rPr lang="es-ES" err="1"/>
              <a:t>their</a:t>
            </a:r>
            <a:r>
              <a:rPr lang="es-ES"/>
              <a:t> </a:t>
            </a:r>
            <a:r>
              <a:rPr lang="es-ES" err="1"/>
              <a:t>accuracy</a:t>
            </a:r>
            <a:r>
              <a:rPr lang="es-ES"/>
              <a:t> and after </a:t>
            </a:r>
            <a:r>
              <a:rPr lang="es-ES" err="1"/>
              <a:t>those</a:t>
            </a:r>
            <a:r>
              <a:rPr lang="es-ES"/>
              <a:t> </a:t>
            </a:r>
            <a:r>
              <a:rPr lang="es-ES" err="1"/>
              <a:t>three</a:t>
            </a:r>
            <a:r>
              <a:rPr lang="es-ES"/>
              <a:t> </a:t>
            </a:r>
            <a:r>
              <a:rPr lang="es-ES" err="1"/>
              <a:t>we</a:t>
            </a:r>
            <a:r>
              <a:rPr lang="es-ES"/>
              <a:t> </a:t>
            </a:r>
            <a:r>
              <a:rPr lang="es-ES" err="1"/>
              <a:t>have</a:t>
            </a:r>
            <a:r>
              <a:rPr lang="es-ES"/>
              <a:t> </a:t>
            </a:r>
            <a:r>
              <a:rPr lang="es-ES" err="1"/>
              <a:t>carried</a:t>
            </a:r>
            <a:r>
              <a:rPr lang="es-ES"/>
              <a:t> </a:t>
            </a:r>
            <a:r>
              <a:rPr lang="es-ES" err="1"/>
              <a:t>out</a:t>
            </a:r>
            <a:r>
              <a:rPr lang="es-ES"/>
              <a:t> </a:t>
            </a:r>
            <a:r>
              <a:rPr lang="es-ES" err="1"/>
              <a:t>several</a:t>
            </a:r>
            <a:r>
              <a:rPr lang="es-ES"/>
              <a:t> </a:t>
            </a:r>
            <a:r>
              <a:rPr lang="es-ES" err="1"/>
              <a:t>tests</a:t>
            </a:r>
            <a:r>
              <a:rPr lang="es-ES"/>
              <a:t> </a:t>
            </a:r>
            <a:r>
              <a:rPr lang="es-ES" err="1"/>
              <a:t>to</a:t>
            </a:r>
            <a:r>
              <a:rPr lang="es-ES"/>
              <a:t> </a:t>
            </a:r>
            <a:r>
              <a:rPr lang="es-ES" err="1"/>
              <a:t>see</a:t>
            </a:r>
            <a:r>
              <a:rPr lang="es-ES"/>
              <a:t> </a:t>
            </a:r>
            <a:r>
              <a:rPr lang="es-ES" err="1"/>
              <a:t>which</a:t>
            </a:r>
            <a:r>
              <a:rPr lang="es-ES"/>
              <a:t> </a:t>
            </a:r>
            <a:r>
              <a:rPr lang="es-ES" err="1"/>
              <a:t>one</a:t>
            </a:r>
            <a:r>
              <a:rPr lang="es-ES"/>
              <a:t> </a:t>
            </a:r>
            <a:r>
              <a:rPr lang="es-ES" err="1"/>
              <a:t>is</a:t>
            </a:r>
            <a:r>
              <a:rPr lang="es-ES"/>
              <a:t> </a:t>
            </a:r>
            <a:r>
              <a:rPr lang="es-ES" err="1"/>
              <a:t>the</a:t>
            </a:r>
            <a:r>
              <a:rPr lang="es-ES"/>
              <a:t> </a:t>
            </a:r>
            <a:r>
              <a:rPr lang="es-ES" err="1"/>
              <a:t>best</a:t>
            </a:r>
            <a:r>
              <a:rPr lang="es-ES"/>
              <a:t> </a:t>
            </a:r>
            <a:r>
              <a:rPr lang="es-ES" err="1"/>
              <a:t>for</a:t>
            </a:r>
            <a:r>
              <a:rPr lang="es-ES"/>
              <a:t> </a:t>
            </a:r>
            <a:r>
              <a:rPr lang="es-ES" err="1"/>
              <a:t>each</a:t>
            </a:r>
            <a:r>
              <a:rPr lang="es-ES"/>
              <a:t> </a:t>
            </a:r>
            <a:r>
              <a:rPr lang="es-ES" err="1"/>
              <a:t>problem</a:t>
            </a:r>
            <a:endParaRPr lang="es-ES"/>
          </a:p>
        </p:txBody>
      </p:sp>
      <p:sp>
        <p:nvSpPr>
          <p:cNvPr id="4" name="CuadroTexto 3">
            <a:extLst>
              <a:ext uri="{FF2B5EF4-FFF2-40B4-BE49-F238E27FC236}">
                <a16:creationId xmlns:a16="http://schemas.microsoft.com/office/drawing/2014/main" id="{96341DC6-B14A-99A5-87D2-EF90D3027182}"/>
              </a:ext>
            </a:extLst>
          </p:cNvPr>
          <p:cNvSpPr txBox="1"/>
          <p:nvPr/>
        </p:nvSpPr>
        <p:spPr>
          <a:xfrm>
            <a:off x="6649232" y="5041725"/>
            <a:ext cx="41231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DATA IMBALANCE:</a:t>
            </a:r>
          </a:p>
          <a:p>
            <a:pPr marL="285750" indent="-285750">
              <a:buFont typeface="Arial"/>
              <a:buChar char="•"/>
            </a:pPr>
            <a:r>
              <a:rPr lang="es-ES" err="1"/>
              <a:t>Images</a:t>
            </a:r>
            <a:r>
              <a:rPr lang="es-ES"/>
              <a:t> </a:t>
            </a:r>
            <a:r>
              <a:rPr lang="es-ES" err="1"/>
              <a:t>with</a:t>
            </a:r>
            <a:r>
              <a:rPr lang="es-ES"/>
              <a:t> </a:t>
            </a:r>
            <a:r>
              <a:rPr lang="es-ES" err="1"/>
              <a:t>brain</a:t>
            </a:r>
            <a:r>
              <a:rPr lang="es-ES"/>
              <a:t> </a:t>
            </a:r>
            <a:r>
              <a:rPr lang="es-ES" err="1"/>
              <a:t>tumors</a:t>
            </a:r>
            <a:r>
              <a:rPr lang="es-ES"/>
              <a:t>: 155</a:t>
            </a:r>
          </a:p>
          <a:p>
            <a:pPr marL="285750" indent="-285750">
              <a:buFont typeface="Arial"/>
              <a:buChar char="•"/>
            </a:pPr>
            <a:r>
              <a:rPr lang="es-ES" err="1"/>
              <a:t>Images</a:t>
            </a:r>
            <a:r>
              <a:rPr lang="es-ES"/>
              <a:t> </a:t>
            </a:r>
            <a:r>
              <a:rPr lang="es-ES" err="1"/>
              <a:t>with</a:t>
            </a:r>
            <a:r>
              <a:rPr lang="es-ES"/>
              <a:t> no </a:t>
            </a:r>
            <a:r>
              <a:rPr lang="es-ES" err="1"/>
              <a:t>brain</a:t>
            </a:r>
            <a:r>
              <a:rPr lang="es-ES"/>
              <a:t> </a:t>
            </a:r>
            <a:r>
              <a:rPr lang="es-ES" err="1"/>
              <a:t>tumors</a:t>
            </a:r>
            <a:r>
              <a:rPr lang="es-ES"/>
              <a:t>: 98</a:t>
            </a:r>
          </a:p>
        </p:txBody>
      </p:sp>
      <p:pic>
        <p:nvPicPr>
          <p:cNvPr id="5" name="Imagen 4">
            <a:extLst>
              <a:ext uri="{FF2B5EF4-FFF2-40B4-BE49-F238E27FC236}">
                <a16:creationId xmlns:a16="http://schemas.microsoft.com/office/drawing/2014/main" id="{0192F094-7BAC-F6FD-0900-1FFAF8336E87}"/>
              </a:ext>
            </a:extLst>
          </p:cNvPr>
          <p:cNvPicPr>
            <a:picLocks noChangeAspect="1"/>
          </p:cNvPicPr>
          <p:nvPr/>
        </p:nvPicPr>
        <p:blipFill>
          <a:blip r:embed="rId3"/>
          <a:stretch>
            <a:fillRect/>
          </a:stretch>
        </p:blipFill>
        <p:spPr>
          <a:xfrm>
            <a:off x="1419618" y="4384631"/>
            <a:ext cx="1869510" cy="1824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n 5" descr="Imagen que contiene objeto, viendo, foto, espejo&#10;&#10;Descripción generada automáticamente">
            <a:extLst>
              <a:ext uri="{FF2B5EF4-FFF2-40B4-BE49-F238E27FC236}">
                <a16:creationId xmlns:a16="http://schemas.microsoft.com/office/drawing/2014/main" id="{A40EAA4E-AAC6-FE31-64A4-24A09A9140BC}"/>
              </a:ext>
            </a:extLst>
          </p:cNvPr>
          <p:cNvPicPr>
            <a:picLocks noChangeAspect="1"/>
          </p:cNvPicPr>
          <p:nvPr/>
        </p:nvPicPr>
        <p:blipFill>
          <a:blip r:embed="rId4"/>
          <a:stretch>
            <a:fillRect/>
          </a:stretch>
        </p:blipFill>
        <p:spPr>
          <a:xfrm>
            <a:off x="3951796" y="4347803"/>
            <a:ext cx="1590973" cy="1861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52841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2343A-9CB0-F2AD-EF62-5DEE3E97F956}"/>
              </a:ext>
            </a:extLst>
          </p:cNvPr>
          <p:cNvSpPr>
            <a:spLocks noGrp="1"/>
          </p:cNvSpPr>
          <p:nvPr>
            <p:ph type="title"/>
          </p:nvPr>
        </p:nvSpPr>
        <p:spPr>
          <a:xfrm>
            <a:off x="550862" y="498474"/>
            <a:ext cx="7960421" cy="1450217"/>
          </a:xfrm>
        </p:spPr>
        <p:txBody>
          <a:bodyPr rtlCol="0"/>
          <a:lstStyle>
            <a:defPPr>
              <a:defRPr lang="es-ES"/>
            </a:defPPr>
          </a:lstStyle>
          <a:p>
            <a:pPr rtl="0"/>
            <a:r>
              <a:rPr lang="es-ES">
                <a:latin typeface="ADLaM Display" panose="02010000000000000000" pitchFamily="2" charset="0"/>
                <a:ea typeface="ADLaM Display" panose="02010000000000000000" pitchFamily="2" charset="0"/>
                <a:cs typeface="ADLaM Display" panose="02010000000000000000" pitchFamily="2" charset="0"/>
              </a:rPr>
              <a:t>Data Processing</a:t>
            </a:r>
          </a:p>
        </p:txBody>
      </p:sp>
      <p:sp>
        <p:nvSpPr>
          <p:cNvPr id="3" name="Marcador de contenido 2">
            <a:extLst>
              <a:ext uri="{FF2B5EF4-FFF2-40B4-BE49-F238E27FC236}">
                <a16:creationId xmlns:a16="http://schemas.microsoft.com/office/drawing/2014/main" id="{1C6744DD-5BC8-42C8-4313-13CE95ED575B}"/>
              </a:ext>
            </a:extLst>
          </p:cNvPr>
          <p:cNvSpPr>
            <a:spLocks noGrp="1"/>
          </p:cNvSpPr>
          <p:nvPr>
            <p:ph idx="1"/>
          </p:nvPr>
        </p:nvSpPr>
        <p:spPr>
          <a:xfrm>
            <a:off x="184826" y="1021404"/>
            <a:ext cx="10460244" cy="2092141"/>
          </a:xfrm>
        </p:spPr>
        <p:txBody>
          <a:bodyPr vert="horz" wrap="square" lIns="0" tIns="0" rIns="0" bIns="0" rtlCol="0" anchor="t">
            <a:normAutofit/>
          </a:bodyPr>
          <a:lstStyle>
            <a:defPPr>
              <a:defRPr lang="es-ES"/>
            </a:defPPr>
          </a:lstStyle>
          <a:p>
            <a:pPr rtl="0"/>
            <a:endParaRPr lang="en-US"/>
          </a:p>
          <a:p>
            <a:r>
              <a:rPr lang="en-US">
                <a:ea typeface="+mn-lt"/>
                <a:cs typeface="+mn-lt"/>
              </a:rPr>
              <a:t>For our project, we chose a dataset from Kaggle. However, as you can see, most of the images have different shapes, sizes, and backgrounds.</a:t>
            </a:r>
          </a:p>
        </p:txBody>
      </p:sp>
      <p:pic>
        <p:nvPicPr>
          <p:cNvPr id="10" name="Image 9" descr="Une image contenant cercle, film radiographique, noir et blanc, monochrome&#10;&#10;Description générée automatiquement">
            <a:extLst>
              <a:ext uri="{FF2B5EF4-FFF2-40B4-BE49-F238E27FC236}">
                <a16:creationId xmlns:a16="http://schemas.microsoft.com/office/drawing/2014/main" id="{351CBDEA-9E1C-AAF4-4FEB-7AE1A38DB330}"/>
              </a:ext>
            </a:extLst>
          </p:cNvPr>
          <p:cNvPicPr>
            <a:picLocks noChangeAspect="1"/>
          </p:cNvPicPr>
          <p:nvPr/>
        </p:nvPicPr>
        <p:blipFill>
          <a:blip r:embed="rId3"/>
          <a:stretch>
            <a:fillRect/>
          </a:stretch>
        </p:blipFill>
        <p:spPr>
          <a:xfrm>
            <a:off x="9168493" y="3326947"/>
            <a:ext cx="1779815" cy="21199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descr="Une image contenant cercle, pièce, noir et blanc, monochrome&#10;&#10;Description générée automatiquement">
            <a:extLst>
              <a:ext uri="{FF2B5EF4-FFF2-40B4-BE49-F238E27FC236}">
                <a16:creationId xmlns:a16="http://schemas.microsoft.com/office/drawing/2014/main" id="{74395933-02D4-8DDA-48DD-8D47E09C16E2}"/>
              </a:ext>
            </a:extLst>
          </p:cNvPr>
          <p:cNvPicPr>
            <a:picLocks noChangeAspect="1"/>
          </p:cNvPicPr>
          <p:nvPr/>
        </p:nvPicPr>
        <p:blipFill>
          <a:blip r:embed="rId4"/>
          <a:stretch>
            <a:fillRect/>
          </a:stretch>
        </p:blipFill>
        <p:spPr>
          <a:xfrm>
            <a:off x="4678136" y="3434444"/>
            <a:ext cx="3390900" cy="1959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Image 12" descr="Une image contenant film radiographique, Imagerie médicale, radiologie, radiographie&#10;&#10;Description générée automatiquement">
            <a:extLst>
              <a:ext uri="{FF2B5EF4-FFF2-40B4-BE49-F238E27FC236}">
                <a16:creationId xmlns:a16="http://schemas.microsoft.com/office/drawing/2014/main" id="{0BBA676E-3146-1684-C9C6-D16688417483}"/>
              </a:ext>
            </a:extLst>
          </p:cNvPr>
          <p:cNvPicPr>
            <a:picLocks noChangeAspect="1"/>
          </p:cNvPicPr>
          <p:nvPr/>
        </p:nvPicPr>
        <p:blipFill>
          <a:blip r:embed="rId5"/>
          <a:stretch>
            <a:fillRect/>
          </a:stretch>
        </p:blipFill>
        <p:spPr>
          <a:xfrm>
            <a:off x="824593" y="3434443"/>
            <a:ext cx="28575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ZoneTexte 13">
            <a:extLst>
              <a:ext uri="{FF2B5EF4-FFF2-40B4-BE49-F238E27FC236}">
                <a16:creationId xmlns:a16="http://schemas.microsoft.com/office/drawing/2014/main" id="{8E6D8D43-DECB-3ECD-667C-601EE38D21B1}"/>
              </a:ext>
            </a:extLst>
          </p:cNvPr>
          <p:cNvSpPr txBox="1"/>
          <p:nvPr/>
        </p:nvSpPr>
        <p:spPr>
          <a:xfrm>
            <a:off x="9492342" y="5529943"/>
            <a:ext cx="14586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400"/>
              <a:t>Size 180*218</a:t>
            </a:r>
            <a:endParaRPr lang="fr-FR"/>
          </a:p>
        </p:txBody>
      </p:sp>
      <p:sp>
        <p:nvSpPr>
          <p:cNvPr id="15" name="ZoneTexte 14">
            <a:extLst>
              <a:ext uri="{FF2B5EF4-FFF2-40B4-BE49-F238E27FC236}">
                <a16:creationId xmlns:a16="http://schemas.microsoft.com/office/drawing/2014/main" id="{C95073AE-32DD-BDF4-77DB-357E3EF760B0}"/>
              </a:ext>
            </a:extLst>
          </p:cNvPr>
          <p:cNvSpPr txBox="1"/>
          <p:nvPr/>
        </p:nvSpPr>
        <p:spPr>
          <a:xfrm>
            <a:off x="6607627" y="5529943"/>
            <a:ext cx="14586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400"/>
              <a:t>Size 300*168</a:t>
            </a:r>
            <a:endParaRPr lang="fr-FR"/>
          </a:p>
        </p:txBody>
      </p:sp>
      <p:sp>
        <p:nvSpPr>
          <p:cNvPr id="16" name="ZoneTexte 15">
            <a:extLst>
              <a:ext uri="{FF2B5EF4-FFF2-40B4-BE49-F238E27FC236}">
                <a16:creationId xmlns:a16="http://schemas.microsoft.com/office/drawing/2014/main" id="{2EDF0D42-252B-BBD9-3B11-FAC4BE061CDE}"/>
              </a:ext>
            </a:extLst>
          </p:cNvPr>
          <p:cNvSpPr txBox="1"/>
          <p:nvPr/>
        </p:nvSpPr>
        <p:spPr>
          <a:xfrm>
            <a:off x="2220684" y="5529942"/>
            <a:ext cx="14586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400"/>
              <a:t>Size 300*200</a:t>
            </a:r>
            <a:endParaRPr lang="fr-FR"/>
          </a:p>
        </p:txBody>
      </p:sp>
    </p:spTree>
    <p:extLst>
      <p:ext uri="{BB962C8B-B14F-4D97-AF65-F5344CB8AC3E}">
        <p14:creationId xmlns:p14="http://schemas.microsoft.com/office/powerpoint/2010/main" val="49819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2343A-9CB0-F2AD-EF62-5DEE3E97F956}"/>
              </a:ext>
            </a:extLst>
          </p:cNvPr>
          <p:cNvSpPr>
            <a:spLocks noGrp="1"/>
          </p:cNvSpPr>
          <p:nvPr>
            <p:ph type="title"/>
          </p:nvPr>
        </p:nvSpPr>
        <p:spPr>
          <a:xfrm>
            <a:off x="550862" y="498474"/>
            <a:ext cx="7960421" cy="1450217"/>
          </a:xfrm>
        </p:spPr>
        <p:txBody>
          <a:bodyPr rtlCol="0"/>
          <a:lstStyle>
            <a:defPPr>
              <a:defRPr lang="es-ES"/>
            </a:defPPr>
          </a:lstStyle>
          <a:p>
            <a:pPr rtl="0"/>
            <a:r>
              <a:rPr lang="es-ES">
                <a:latin typeface="ADLaM Display" panose="02010000000000000000" pitchFamily="2" charset="0"/>
                <a:ea typeface="ADLaM Display" panose="02010000000000000000" pitchFamily="2" charset="0"/>
                <a:cs typeface="ADLaM Display" panose="02010000000000000000" pitchFamily="2" charset="0"/>
              </a:rPr>
              <a:t>Data Processing</a:t>
            </a:r>
          </a:p>
        </p:txBody>
      </p:sp>
      <p:sp>
        <p:nvSpPr>
          <p:cNvPr id="3" name="Marcador de contenido 2">
            <a:extLst>
              <a:ext uri="{FF2B5EF4-FFF2-40B4-BE49-F238E27FC236}">
                <a16:creationId xmlns:a16="http://schemas.microsoft.com/office/drawing/2014/main" id="{1C6744DD-5BC8-42C8-4313-13CE95ED575B}"/>
              </a:ext>
            </a:extLst>
          </p:cNvPr>
          <p:cNvSpPr>
            <a:spLocks noGrp="1"/>
          </p:cNvSpPr>
          <p:nvPr>
            <p:ph idx="1"/>
          </p:nvPr>
        </p:nvSpPr>
        <p:spPr>
          <a:xfrm>
            <a:off x="184826" y="912547"/>
            <a:ext cx="9426102" cy="5760626"/>
          </a:xfrm>
        </p:spPr>
        <p:txBody>
          <a:bodyPr vert="horz" wrap="square" lIns="0" tIns="0" rIns="0" bIns="0" rtlCol="0" anchor="t">
            <a:normAutofit/>
          </a:bodyPr>
          <a:lstStyle>
            <a:defPPr>
              <a:defRPr lang="es-ES"/>
            </a:defPPr>
          </a:lstStyle>
          <a:p>
            <a:endParaRPr lang="en-US">
              <a:ea typeface="+mn-lt"/>
              <a:cs typeface="+mn-lt"/>
            </a:endParaRPr>
          </a:p>
          <a:p>
            <a:r>
              <a:rPr lang="en-US">
                <a:ea typeface="+mn-lt"/>
                <a:cs typeface="+mn-lt"/>
              </a:rPr>
              <a:t>The first thing we tried was resizing the image, but it's clear that all the images are now distorted.</a:t>
            </a:r>
            <a:endParaRPr lang="en-US"/>
          </a:p>
        </p:txBody>
      </p:sp>
      <p:pic>
        <p:nvPicPr>
          <p:cNvPr id="4" name="Image 3" descr="Une image contenant horloge, cercle, noir et blanc, pièce&#10;&#10;Description générée automatiquement">
            <a:extLst>
              <a:ext uri="{FF2B5EF4-FFF2-40B4-BE49-F238E27FC236}">
                <a16:creationId xmlns:a16="http://schemas.microsoft.com/office/drawing/2014/main" id="{9434877F-1872-B2E5-7A5C-D8E66643827F}"/>
              </a:ext>
            </a:extLst>
          </p:cNvPr>
          <p:cNvPicPr>
            <a:picLocks noChangeAspect="1"/>
          </p:cNvPicPr>
          <p:nvPr/>
        </p:nvPicPr>
        <p:blipFill>
          <a:blip r:embed="rId3"/>
          <a:stretch>
            <a:fillRect/>
          </a:stretch>
        </p:blipFill>
        <p:spPr>
          <a:xfrm>
            <a:off x="2627538" y="4510768"/>
            <a:ext cx="1515837" cy="1635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descr="Une image contenant film radiographique, Imagerie médicale, radiologie, radiographie&#10;&#10;Description générée automatiquement">
            <a:extLst>
              <a:ext uri="{FF2B5EF4-FFF2-40B4-BE49-F238E27FC236}">
                <a16:creationId xmlns:a16="http://schemas.microsoft.com/office/drawing/2014/main" id="{C754CD18-F0D6-8928-FA20-997B86B0EA05}"/>
              </a:ext>
            </a:extLst>
          </p:cNvPr>
          <p:cNvPicPr>
            <a:picLocks noChangeAspect="1"/>
          </p:cNvPicPr>
          <p:nvPr/>
        </p:nvPicPr>
        <p:blipFill>
          <a:blip r:embed="rId4"/>
          <a:stretch>
            <a:fillRect/>
          </a:stretch>
        </p:blipFill>
        <p:spPr>
          <a:xfrm>
            <a:off x="7754710" y="4586967"/>
            <a:ext cx="1494065" cy="1494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 9" descr="Une image contenant film radiographique, Imagerie médicale, radiologie, radiographie&#10;&#10;Description générée automatiquement">
            <a:extLst>
              <a:ext uri="{FF2B5EF4-FFF2-40B4-BE49-F238E27FC236}">
                <a16:creationId xmlns:a16="http://schemas.microsoft.com/office/drawing/2014/main" id="{FB1F61E2-4903-F818-74FE-AB1441F338AE}"/>
              </a:ext>
            </a:extLst>
          </p:cNvPr>
          <p:cNvPicPr>
            <a:picLocks noChangeAspect="1"/>
          </p:cNvPicPr>
          <p:nvPr/>
        </p:nvPicPr>
        <p:blipFill>
          <a:blip r:embed="rId5"/>
          <a:stretch>
            <a:fillRect/>
          </a:stretch>
        </p:blipFill>
        <p:spPr>
          <a:xfrm>
            <a:off x="7356022" y="2411185"/>
            <a:ext cx="2313214" cy="1665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descr="Une image contenant cercle, pièce, noir et blanc, monochrome&#10;&#10;Description générée automatiquement">
            <a:extLst>
              <a:ext uri="{FF2B5EF4-FFF2-40B4-BE49-F238E27FC236}">
                <a16:creationId xmlns:a16="http://schemas.microsoft.com/office/drawing/2014/main" id="{7531AF09-2202-EF2F-D8D8-3A7D140631BF}"/>
              </a:ext>
            </a:extLst>
          </p:cNvPr>
          <p:cNvPicPr>
            <a:picLocks noChangeAspect="1"/>
          </p:cNvPicPr>
          <p:nvPr/>
        </p:nvPicPr>
        <p:blipFill>
          <a:blip r:embed="rId6"/>
          <a:stretch>
            <a:fillRect/>
          </a:stretch>
        </p:blipFill>
        <p:spPr>
          <a:xfrm>
            <a:off x="2032907" y="2411188"/>
            <a:ext cx="2715986" cy="1567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Flèche : courbe vers la droite 12">
            <a:extLst>
              <a:ext uri="{FF2B5EF4-FFF2-40B4-BE49-F238E27FC236}">
                <a16:creationId xmlns:a16="http://schemas.microsoft.com/office/drawing/2014/main" id="{1D2A8649-ECD5-BAF9-3D81-EA35935F42D2}"/>
              </a:ext>
            </a:extLst>
          </p:cNvPr>
          <p:cNvSpPr/>
          <p:nvPr/>
        </p:nvSpPr>
        <p:spPr>
          <a:xfrm>
            <a:off x="1262742" y="3537857"/>
            <a:ext cx="511628" cy="1948542"/>
          </a:xfrm>
          <a:prstGeom prst="curved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Flèche : courbe vers la gauche 13">
            <a:extLst>
              <a:ext uri="{FF2B5EF4-FFF2-40B4-BE49-F238E27FC236}">
                <a16:creationId xmlns:a16="http://schemas.microsoft.com/office/drawing/2014/main" id="{FB016F9A-1483-48B9-E6F3-9DB44D936D7D}"/>
              </a:ext>
            </a:extLst>
          </p:cNvPr>
          <p:cNvSpPr/>
          <p:nvPr/>
        </p:nvSpPr>
        <p:spPr>
          <a:xfrm>
            <a:off x="10330543" y="3428999"/>
            <a:ext cx="522514" cy="2057400"/>
          </a:xfrm>
          <a:prstGeom prst="curvedLef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92352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2343A-9CB0-F2AD-EF62-5DEE3E97F956}"/>
              </a:ext>
            </a:extLst>
          </p:cNvPr>
          <p:cNvSpPr>
            <a:spLocks noGrp="1"/>
          </p:cNvSpPr>
          <p:nvPr>
            <p:ph type="title"/>
          </p:nvPr>
        </p:nvSpPr>
        <p:spPr>
          <a:xfrm>
            <a:off x="550862" y="498474"/>
            <a:ext cx="7960421" cy="1450217"/>
          </a:xfrm>
        </p:spPr>
        <p:txBody>
          <a:bodyPr rtlCol="0"/>
          <a:lstStyle>
            <a:defPPr>
              <a:defRPr lang="es-ES"/>
            </a:defPPr>
          </a:lstStyle>
          <a:p>
            <a:pPr rtl="0"/>
            <a:r>
              <a:rPr lang="es-ES">
                <a:latin typeface="ADLaM Display" panose="02010000000000000000" pitchFamily="2" charset="0"/>
                <a:ea typeface="ADLaM Display" panose="02010000000000000000" pitchFamily="2" charset="0"/>
                <a:cs typeface="ADLaM Display" panose="02010000000000000000" pitchFamily="2" charset="0"/>
              </a:rPr>
              <a:t>Data Processing</a:t>
            </a:r>
          </a:p>
        </p:txBody>
      </p:sp>
      <p:sp>
        <p:nvSpPr>
          <p:cNvPr id="3" name="Marcador de contenido 2">
            <a:extLst>
              <a:ext uri="{FF2B5EF4-FFF2-40B4-BE49-F238E27FC236}">
                <a16:creationId xmlns:a16="http://schemas.microsoft.com/office/drawing/2014/main" id="{1C6744DD-5BC8-42C8-4313-13CE95ED575B}"/>
              </a:ext>
            </a:extLst>
          </p:cNvPr>
          <p:cNvSpPr>
            <a:spLocks noGrp="1"/>
          </p:cNvSpPr>
          <p:nvPr>
            <p:ph idx="1"/>
          </p:nvPr>
        </p:nvSpPr>
        <p:spPr>
          <a:xfrm>
            <a:off x="184826" y="912547"/>
            <a:ext cx="9426102" cy="5760626"/>
          </a:xfrm>
        </p:spPr>
        <p:txBody>
          <a:bodyPr vert="horz" wrap="square" lIns="0" tIns="0" rIns="0" bIns="0" rtlCol="0" anchor="t">
            <a:normAutofit/>
          </a:bodyPr>
          <a:lstStyle>
            <a:defPPr>
              <a:defRPr lang="es-ES"/>
            </a:defPPr>
          </a:lstStyle>
          <a:p>
            <a:endParaRPr lang="en-US">
              <a:ea typeface="+mn-lt"/>
              <a:cs typeface="+mn-lt"/>
            </a:endParaRPr>
          </a:p>
          <a:p>
            <a:r>
              <a:rPr lang="en-US">
                <a:ea typeface="+mn-lt"/>
                <a:cs typeface="+mn-lt"/>
              </a:rPr>
              <a:t>Our next approach was to use a Sobel filter to detect the outline of the brain and resize the image accordingly, aiming to remove all unnecessary background.</a:t>
            </a:r>
            <a:endParaRPr lang="en-US"/>
          </a:p>
        </p:txBody>
      </p:sp>
      <p:pic>
        <p:nvPicPr>
          <p:cNvPr id="6" name="Image 5" descr="Une image contenant texte, capture d’écran&#10;&#10;Description générée automatiquement">
            <a:extLst>
              <a:ext uri="{FF2B5EF4-FFF2-40B4-BE49-F238E27FC236}">
                <a16:creationId xmlns:a16="http://schemas.microsoft.com/office/drawing/2014/main" id="{BC5EB329-CC95-B4A7-0DFB-22DF6459FC48}"/>
              </a:ext>
            </a:extLst>
          </p:cNvPr>
          <p:cNvPicPr>
            <a:picLocks noChangeAspect="1"/>
          </p:cNvPicPr>
          <p:nvPr/>
        </p:nvPicPr>
        <p:blipFill>
          <a:blip r:embed="rId3"/>
          <a:stretch>
            <a:fillRect/>
          </a:stretch>
        </p:blipFill>
        <p:spPr>
          <a:xfrm>
            <a:off x="3249115" y="2238949"/>
            <a:ext cx="5693770" cy="3986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270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2343A-9CB0-F2AD-EF62-5DEE3E97F956}"/>
              </a:ext>
            </a:extLst>
          </p:cNvPr>
          <p:cNvSpPr>
            <a:spLocks noGrp="1"/>
          </p:cNvSpPr>
          <p:nvPr>
            <p:ph type="title"/>
          </p:nvPr>
        </p:nvSpPr>
        <p:spPr>
          <a:xfrm>
            <a:off x="550862" y="498474"/>
            <a:ext cx="7960421" cy="1450217"/>
          </a:xfrm>
        </p:spPr>
        <p:txBody>
          <a:bodyPr rtlCol="0"/>
          <a:lstStyle>
            <a:defPPr>
              <a:defRPr lang="es-ES"/>
            </a:defPPr>
          </a:lstStyle>
          <a:p>
            <a:pPr rtl="0"/>
            <a:r>
              <a:rPr lang="es-ES">
                <a:latin typeface="ADLaM Display" panose="02010000000000000000" pitchFamily="2" charset="0"/>
                <a:ea typeface="ADLaM Display" panose="02010000000000000000" pitchFamily="2" charset="0"/>
                <a:cs typeface="ADLaM Display" panose="02010000000000000000" pitchFamily="2" charset="0"/>
              </a:rPr>
              <a:t>Data Processing</a:t>
            </a:r>
          </a:p>
        </p:txBody>
      </p:sp>
      <p:sp>
        <p:nvSpPr>
          <p:cNvPr id="3" name="Marcador de contenido 2">
            <a:extLst>
              <a:ext uri="{FF2B5EF4-FFF2-40B4-BE49-F238E27FC236}">
                <a16:creationId xmlns:a16="http://schemas.microsoft.com/office/drawing/2014/main" id="{1C6744DD-5BC8-42C8-4313-13CE95ED575B}"/>
              </a:ext>
            </a:extLst>
          </p:cNvPr>
          <p:cNvSpPr>
            <a:spLocks noGrp="1"/>
          </p:cNvSpPr>
          <p:nvPr>
            <p:ph idx="1"/>
          </p:nvPr>
        </p:nvSpPr>
        <p:spPr>
          <a:xfrm>
            <a:off x="184826" y="912547"/>
            <a:ext cx="9426102" cy="5760626"/>
          </a:xfrm>
        </p:spPr>
        <p:txBody>
          <a:bodyPr vert="horz" wrap="square" lIns="0" tIns="0" rIns="0" bIns="0" rtlCol="0" anchor="t">
            <a:normAutofit/>
          </a:bodyPr>
          <a:lstStyle>
            <a:defPPr>
              <a:defRPr lang="es-ES"/>
            </a:defPPr>
          </a:lstStyle>
          <a:p>
            <a:endParaRPr lang="en-US">
              <a:ea typeface="+mn-lt"/>
              <a:cs typeface="+mn-lt"/>
            </a:endParaRPr>
          </a:p>
          <a:p>
            <a:r>
              <a:rPr lang="en-US">
                <a:ea typeface="+mn-lt"/>
                <a:cs typeface="+mn-lt"/>
              </a:rPr>
              <a:t>Our next approach was to use a Sobel filter to detect the outline of the brain and resize the image accordingly,  aiming to remove all unnecessary background.</a:t>
            </a:r>
            <a:endParaRPr lang="en-US"/>
          </a:p>
        </p:txBody>
      </p:sp>
      <p:sp>
        <p:nvSpPr>
          <p:cNvPr id="13" name="Flèche : courbe vers la droite 12">
            <a:extLst>
              <a:ext uri="{FF2B5EF4-FFF2-40B4-BE49-F238E27FC236}">
                <a16:creationId xmlns:a16="http://schemas.microsoft.com/office/drawing/2014/main" id="{1D2A8649-ECD5-BAF9-3D81-EA35935F42D2}"/>
              </a:ext>
            </a:extLst>
          </p:cNvPr>
          <p:cNvSpPr/>
          <p:nvPr/>
        </p:nvSpPr>
        <p:spPr>
          <a:xfrm>
            <a:off x="1262742" y="3537857"/>
            <a:ext cx="511628" cy="1948542"/>
          </a:xfrm>
          <a:prstGeom prst="curved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Flèche : courbe vers la gauche 13">
            <a:extLst>
              <a:ext uri="{FF2B5EF4-FFF2-40B4-BE49-F238E27FC236}">
                <a16:creationId xmlns:a16="http://schemas.microsoft.com/office/drawing/2014/main" id="{FB016F9A-1483-48B9-E6F3-9DB44D936D7D}"/>
              </a:ext>
            </a:extLst>
          </p:cNvPr>
          <p:cNvSpPr/>
          <p:nvPr/>
        </p:nvSpPr>
        <p:spPr>
          <a:xfrm>
            <a:off x="10330543" y="3428999"/>
            <a:ext cx="522514" cy="2057400"/>
          </a:xfrm>
          <a:prstGeom prst="curvedLef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 name="Image 4" descr="Une image contenant cercle, film radiographique&#10;&#10;Description générée automatiquement">
            <a:extLst>
              <a:ext uri="{FF2B5EF4-FFF2-40B4-BE49-F238E27FC236}">
                <a16:creationId xmlns:a16="http://schemas.microsoft.com/office/drawing/2014/main" id="{E1C32BCF-EFBA-E783-79CF-E82AFB66B327}"/>
              </a:ext>
            </a:extLst>
          </p:cNvPr>
          <p:cNvPicPr>
            <a:picLocks noChangeAspect="1"/>
          </p:cNvPicPr>
          <p:nvPr/>
        </p:nvPicPr>
        <p:blipFill>
          <a:blip r:embed="rId3"/>
          <a:stretch>
            <a:fillRect/>
          </a:stretch>
        </p:blipFill>
        <p:spPr>
          <a:xfrm>
            <a:off x="2098220" y="2411186"/>
            <a:ext cx="2933700" cy="1589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descr="Une image contenant film radiographique, Imagerie médicale, radiologie, radiographie&#10;&#10;Description générée automatiquement">
            <a:extLst>
              <a:ext uri="{FF2B5EF4-FFF2-40B4-BE49-F238E27FC236}">
                <a16:creationId xmlns:a16="http://schemas.microsoft.com/office/drawing/2014/main" id="{A13FAD18-C59B-B50D-A5DE-E02BB3AD789F}"/>
              </a:ext>
            </a:extLst>
          </p:cNvPr>
          <p:cNvPicPr>
            <a:picLocks noChangeAspect="1"/>
          </p:cNvPicPr>
          <p:nvPr/>
        </p:nvPicPr>
        <p:blipFill>
          <a:blip r:embed="rId4"/>
          <a:stretch>
            <a:fillRect/>
          </a:stretch>
        </p:blipFill>
        <p:spPr>
          <a:xfrm>
            <a:off x="6964136" y="2258785"/>
            <a:ext cx="28575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descr="Une image contenant horloge, noir et blanc&#10;&#10;Description générée automatiquement">
            <a:extLst>
              <a:ext uri="{FF2B5EF4-FFF2-40B4-BE49-F238E27FC236}">
                <a16:creationId xmlns:a16="http://schemas.microsoft.com/office/drawing/2014/main" id="{55E0DC9F-2E2D-BB16-6948-96DD6BEE3E6B}"/>
              </a:ext>
            </a:extLst>
          </p:cNvPr>
          <p:cNvPicPr>
            <a:picLocks noChangeAspect="1"/>
          </p:cNvPicPr>
          <p:nvPr/>
        </p:nvPicPr>
        <p:blipFill>
          <a:blip r:embed="rId5"/>
          <a:stretch>
            <a:fillRect/>
          </a:stretch>
        </p:blipFill>
        <p:spPr>
          <a:xfrm>
            <a:off x="2906485" y="4434569"/>
            <a:ext cx="1317171" cy="1613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8" descr="Une image contenant film radiographique, monochrome, noir et blanc&#10;&#10;Description générée automatiquement">
            <a:extLst>
              <a:ext uri="{FF2B5EF4-FFF2-40B4-BE49-F238E27FC236}">
                <a16:creationId xmlns:a16="http://schemas.microsoft.com/office/drawing/2014/main" id="{3014CAF1-5E8B-E30D-259E-EE24A33C315D}"/>
              </a:ext>
            </a:extLst>
          </p:cNvPr>
          <p:cNvPicPr>
            <a:picLocks noChangeAspect="1"/>
          </p:cNvPicPr>
          <p:nvPr/>
        </p:nvPicPr>
        <p:blipFill>
          <a:blip r:embed="rId6"/>
          <a:srcRect l="1522" r="1522"/>
          <a:stretch>
            <a:fillRect/>
          </a:stretch>
        </p:blipFill>
        <p:spPr>
          <a:xfrm>
            <a:off x="7728857" y="4456340"/>
            <a:ext cx="1317171" cy="1592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018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2343A-9CB0-F2AD-EF62-5DEE3E97F956}"/>
              </a:ext>
            </a:extLst>
          </p:cNvPr>
          <p:cNvSpPr>
            <a:spLocks noGrp="1"/>
          </p:cNvSpPr>
          <p:nvPr>
            <p:ph type="title"/>
          </p:nvPr>
        </p:nvSpPr>
        <p:spPr>
          <a:xfrm>
            <a:off x="299241" y="263050"/>
            <a:ext cx="7960421" cy="680533"/>
          </a:xfrm>
        </p:spPr>
        <p:txBody>
          <a:bodyPr rtlCol="0">
            <a:noAutofit/>
          </a:bodyPr>
          <a:lstStyle>
            <a:defPPr>
              <a:defRPr lang="es-ES"/>
            </a:defPPr>
          </a:lstStyle>
          <a:p>
            <a:pPr rtl="0"/>
            <a:r>
              <a:rPr lang="es-ES" err="1">
                <a:latin typeface="ADLaM Display" panose="02010000000000000000" pitchFamily="2" charset="0"/>
                <a:ea typeface="ADLaM Display" panose="02010000000000000000" pitchFamily="2" charset="0"/>
                <a:cs typeface="ADLaM Display" panose="02010000000000000000" pitchFamily="2" charset="0"/>
              </a:rPr>
              <a:t>Models</a:t>
            </a:r>
            <a:br>
              <a:rPr lang="es-ES" sz="2400">
                <a:latin typeface="ADLaM Display" panose="02010000000000000000" pitchFamily="2" charset="0"/>
                <a:ea typeface="ADLaM Display" panose="02010000000000000000" pitchFamily="2" charset="0"/>
                <a:cs typeface="ADLaM Display" panose="02010000000000000000" pitchFamily="2" charset="0"/>
              </a:rPr>
            </a:br>
            <a:br>
              <a:rPr lang="es-ES" sz="1800">
                <a:latin typeface="ADLaM Display" panose="02010000000000000000" pitchFamily="2" charset="0"/>
                <a:ea typeface="ADLaM Display" panose="02010000000000000000" pitchFamily="2" charset="0"/>
                <a:cs typeface="ADLaM Display" panose="02010000000000000000" pitchFamily="2" charset="0"/>
              </a:rPr>
            </a:br>
            <a:endParaRPr lang="es-ES" sz="2400">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Marcador de contenido 5">
            <a:extLst>
              <a:ext uri="{FF2B5EF4-FFF2-40B4-BE49-F238E27FC236}">
                <a16:creationId xmlns:a16="http://schemas.microsoft.com/office/drawing/2014/main" id="{695E23E8-3EB8-0496-2167-054470C0B36E}"/>
              </a:ext>
            </a:extLst>
          </p:cNvPr>
          <p:cNvSpPr>
            <a:spLocks noGrp="1"/>
          </p:cNvSpPr>
          <p:nvPr>
            <p:ph idx="1"/>
          </p:nvPr>
        </p:nvSpPr>
        <p:spPr>
          <a:xfrm>
            <a:off x="299241" y="1001949"/>
            <a:ext cx="11443104" cy="5308316"/>
          </a:xfrm>
        </p:spPr>
        <p:txBody>
          <a:bodyPr>
            <a:normAutofit fontScale="85000" lnSpcReduction="10000"/>
          </a:bodyPr>
          <a:lstStyle/>
          <a:p>
            <a:pPr marL="0" indent="0">
              <a:buNone/>
            </a:pPr>
            <a:r>
              <a:rPr lang="en-US" b="1"/>
              <a:t>QUADRATIC MODEL</a:t>
            </a:r>
          </a:p>
          <a:p>
            <a:r>
              <a:rPr lang="en-US"/>
              <a:t>A quadratic model is a mathematical representation that includes terms with variables raised to the second power. It describes a non-linear relationship between variables, often represented by a curve rather than a straight line.</a:t>
            </a:r>
          </a:p>
          <a:p>
            <a:pPr marL="0" indent="0">
              <a:buNone/>
            </a:pPr>
            <a:r>
              <a:rPr lang="en-US" b="1"/>
              <a:t>KNN</a:t>
            </a:r>
          </a:p>
          <a:p>
            <a:r>
              <a:rPr lang="en-US"/>
              <a:t>KNN, or K-Nearest Neighbors, is a simple yet powerful algorithm used for classification and regression tasks. In KNN, when we want to make a prediction for a new data point, we look at the 'K' nearest data points to it (nearest neighbors) based on some similarity measure (usually Euclidean distance). Then, for classification, we assign the majority class among these neighbors to the new data point, and for regression, we take the average of the target values of these neighbors. It's like asking your friends who live closest to you to help you make a decision.</a:t>
            </a:r>
          </a:p>
          <a:p>
            <a:pPr marL="0" indent="0">
              <a:buNone/>
            </a:pPr>
            <a:r>
              <a:rPr lang="en-US" b="1"/>
              <a:t>MLP</a:t>
            </a:r>
          </a:p>
          <a:p>
            <a:r>
              <a:rPr lang="en-US"/>
              <a:t>MLP, or Multi-Layer Perceptron, is a type of neural network with layers of interconnected nodes. It's used for tasks like classification and regression. Information flows through the network, and each layer applies transformations to the data. Training involves adjusting weights to minimize prediction errors.</a:t>
            </a:r>
          </a:p>
          <a:p>
            <a:pPr marL="0" indent="0">
              <a:buNone/>
            </a:pPr>
            <a:r>
              <a:rPr lang="en-US" b="1"/>
              <a:t>KMEANS</a:t>
            </a:r>
          </a:p>
          <a:p>
            <a:r>
              <a:rPr lang="en-US"/>
              <a:t>K-means is a clustering algorithm that groups data points into K clusters based on their similarity. It works by iteratively updating cluster centroids until convergence. Simple and efficient, it's used for tasks like customer segmentation and image compression.</a:t>
            </a:r>
          </a:p>
          <a:p>
            <a:endParaRPr lang="en-US"/>
          </a:p>
          <a:p>
            <a:endParaRPr lang="es-ES"/>
          </a:p>
        </p:txBody>
      </p:sp>
    </p:spTree>
    <p:extLst>
      <p:ext uri="{BB962C8B-B14F-4D97-AF65-F5344CB8AC3E}">
        <p14:creationId xmlns:p14="http://schemas.microsoft.com/office/powerpoint/2010/main" val="46478027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976258_TF33713516_Win32" id="{DF728B89-FC3D-4E3A-BA79-B7D5AFC65CD2}" vid="{705D60A9-8AE8-4A8A-8A2B-380787BFC21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342EE1-43E5-4AFB-895D-B61B9656DC1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3.xml><?xml version="1.0" encoding="utf-8"?>
<ds:datastoreItem xmlns:ds="http://schemas.openxmlformats.org/officeDocument/2006/customXml" ds:itemID="{797783A8-901D-4F73-81D7-AA6841BEB3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{7A68A550-92A2-45F2-A1E6-613074337330}tf33713516_win32</Template>
  <Application>Microsoft Office PowerPoint</Application>
  <PresentationFormat>Grand écran</PresentationFormat>
  <Slides>23</Slides>
  <Notes>23</Notes>
  <HiddenSlides>0</HiddenSlides>
  <ScaleCrop>false</ScaleCrop>
  <HeadingPairs>
    <vt:vector size="4" baseType="variant">
      <vt:variant>
        <vt:lpstr>Thème</vt:lpstr>
      </vt:variant>
      <vt:variant>
        <vt:i4>1</vt:i4>
      </vt:variant>
      <vt:variant>
        <vt:lpstr>Titres des diapositives</vt:lpstr>
      </vt:variant>
      <vt:variant>
        <vt:i4>23</vt:i4>
      </vt:variant>
    </vt:vector>
  </HeadingPairs>
  <TitlesOfParts>
    <vt:vector size="24" baseType="lpstr">
      <vt:lpstr>3DFloatVTI</vt:lpstr>
      <vt:lpstr>MRI Detection       PABLO GARCIA THIBAULT POUX NABIL KACI</vt:lpstr>
      <vt:lpstr>INDEX</vt:lpstr>
      <vt:lpstr>MRI-based brain tumor detection</vt:lpstr>
      <vt:lpstr>Our Project:</vt:lpstr>
      <vt:lpstr>Data Processing</vt:lpstr>
      <vt:lpstr>Data Processing</vt:lpstr>
      <vt:lpstr>Data Processing</vt:lpstr>
      <vt:lpstr>Data Processing</vt:lpstr>
      <vt:lpstr>Models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Conclusion</vt:lpstr>
      <vt:lpstr>Conclusion</vt:lpstr>
      <vt:lpstr>Thanks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MRI Detection       PABLO GARCIA THIBAULT POUX NABIL KACI</dc:title>
  <dc:creator>Nabil Kaci</dc:creator>
  <cp:revision>4</cp:revision>
  <dcterms:created xsi:type="dcterms:W3CDTF">2024-05-11T11:37:51Z</dcterms:created>
  <dcterms:modified xsi:type="dcterms:W3CDTF">2024-05-14T20:47:52Z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